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Sfue8WmJA1qsyswxiJ2vQ==" hashData="0RADgZtJorM5jQh7kN30hr8hLWwIrciTXNrgsSuAz4NWt7ISo+inh2dTvC9JVL/00c6oAczcKTsL/gRXF8YwU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N°2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04730" y="327991"/>
            <a:ext cx="9342783" cy="6228522"/>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3393" y="353929"/>
            <a:ext cx="9225213" cy="6150142"/>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0990" y="407504"/>
            <a:ext cx="9157253" cy="6104835"/>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0504" y="381000"/>
            <a:ext cx="9117496" cy="6078331"/>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4487" y="389834"/>
            <a:ext cx="9210262" cy="6140175"/>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0504" y="425174"/>
            <a:ext cx="9051235" cy="6034157"/>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7738" y="407504"/>
            <a:ext cx="9170505" cy="6113670"/>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0748" y="477078"/>
            <a:ext cx="9013135" cy="6008757"/>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6" y="425173"/>
            <a:ext cx="9037983" cy="6025322"/>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3579" y="307386"/>
            <a:ext cx="9364841" cy="6243228"/>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3122" y="422878"/>
            <a:ext cx="9144001" cy="6096001"/>
          </a:xfrm>
          <a:prstGeom prst="rect">
            <a:avLst/>
          </a:prstGeom>
          <a:effectLst>
            <a:softEdge rad="127000"/>
          </a:effectLst>
        </p:spPr>
      </p:pic>
      <p:sp>
        <p:nvSpPr>
          <p:cNvPr id="7" name="Rectangle 6"/>
          <p:cNvSpPr/>
          <p:nvPr/>
        </p:nvSpPr>
        <p:spPr>
          <a:xfrm>
            <a:off x="257345" y="312350"/>
            <a:ext cx="5087418" cy="2585323"/>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rPr>
              <a:t>Un nid d’hirondelles </a:t>
            </a:r>
          </a:p>
          <a:p>
            <a:pPr algn="ctr"/>
            <a:r>
              <a:rPr lang="fr-FR" sz="5400" b="1" spc="50" dirty="0" smtClean="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rPr>
              <a:t>bien à l’abri </a:t>
            </a:r>
          </a:p>
          <a:p>
            <a:pPr algn="ctr"/>
            <a:r>
              <a:rPr lang="fr-FR" sz="5400" b="1" spc="50" dirty="0" smtClean="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rPr>
              <a:t>avec ces petits</a:t>
            </a:r>
            <a:endParaRPr lang="fr-FR" sz="5400" b="1" cap="none" spc="50" dirty="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8" name="Flèche vers le haut 7"/>
          <p:cNvSpPr/>
          <p:nvPr/>
        </p:nvSpPr>
        <p:spPr>
          <a:xfrm rot="11114560">
            <a:off x="4816444" y="1364777"/>
            <a:ext cx="484632" cy="978408"/>
          </a:xfrm>
          <a:prstGeom prst="upArrow">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2" end="2"/>
                                            </p:txEl>
                                          </p:spTgt>
                                        </p:tgtEl>
                                        <p:attrNameLst>
                                          <p:attrName>ppt_w</p:attrName>
                                        </p:attrNameLst>
                                      </p:cBhvr>
                                    </p:anim>
                                    <p:anim by="(#ppt_w*0.50)" calcmode="lin" valueType="num">
                                      <p:cBhvr>
                                        <p:cTn id="24" dur="500" decel="50000" autoRev="1" fill="hold">
                                          <p:stCondLst>
                                            <p:cond delay="0"/>
                                          </p:stCondLst>
                                        </p:cTn>
                                        <p:tgtEl>
                                          <p:spTgt spid="7">
                                            <p:txEl>
                                              <p:pRg st="2" end="2"/>
                                            </p:txEl>
                                          </p:spTgt>
                                        </p:tgtEl>
                                        <p:attrNameLst>
                                          <p:attrName>ppt_x</p:attrName>
                                        </p:attrNameLst>
                                      </p:cBhvr>
                                    </p:anim>
                                    <p:anim from="(-#ppt_h/2)" to="(#ppt_y)" calcmode="lin" valueType="num">
                                      <p:cBhvr>
                                        <p:cTn id="25" dur="1000" fill="hold">
                                          <p:stCondLst>
                                            <p:cond delay="0"/>
                                          </p:stCondLst>
                                        </p:cTn>
                                        <p:tgtEl>
                                          <p:spTgt spid="7">
                                            <p:txEl>
                                              <p:pRg st="2" end="2"/>
                                            </p:txEl>
                                          </p:spTgt>
                                        </p:tgtEl>
                                        <p:attrNameLst>
                                          <p:attrName>ppt_y</p:attrName>
                                        </p:attrNameLst>
                                      </p:cBhvr>
                                    </p:anim>
                                    <p:animRot by="21600000">
                                      <p:cBhvr>
                                        <p:cTn id="26"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TotalTime>
  <Words>673</Words>
  <Application>Microsoft Office PowerPoint</Application>
  <PresentationFormat>Grand écran</PresentationFormat>
  <Paragraphs>108</Paragraphs>
  <Slides>23</Slides>
  <Notes>23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2019-08-01T23:06:17Z</dcterms:created>
  <dcterms:modified xsi:type="dcterms:W3CDTF">2019-08-20T18:27:00Z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