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5" r:id="rId19"/>
    <p:sldId id="269" r:id="rId20"/>
    <p:sldId id="276" r:id="rId21"/>
    <p:sldId id="274"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gCmJU1C3iMDibffkpR16Q==" hashData="OlR+t1va3oknMZcK2TeGAS9KYCEYxSFVzgZGv/XYWqbnOXo3McmJ25ovsPtyEaxLVmnZe9yc5gwoWLQBXV7SU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21/08/2019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21/08/2019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21/08/2019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21/08/2019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21/08/2019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N°10 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8040" y="292688"/>
            <a:ext cx="8900203" cy="6158940"/>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537252" y="297374"/>
            <a:ext cx="9276522" cy="6157691"/>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51957" y="369932"/>
            <a:ext cx="4084878" cy="6122943"/>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578324" y="675861"/>
            <a:ext cx="11035351" cy="5592577"/>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374" y="362181"/>
            <a:ext cx="10721009" cy="6110976"/>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652567" y="363318"/>
            <a:ext cx="10890076" cy="6129557"/>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736034" y="276468"/>
            <a:ext cx="8812695" cy="6239388"/>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490222" y="583096"/>
            <a:ext cx="11133745" cy="5726589"/>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104" y="513853"/>
            <a:ext cx="11012557" cy="5781592"/>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309108" y="319172"/>
            <a:ext cx="7683031" cy="6132456"/>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2052" y="373685"/>
            <a:ext cx="8521148" cy="6101142"/>
          </a:xfrm>
          <a:prstGeom prst="rect">
            <a:avLst/>
          </a:prstGeom>
          <a:effectLst>
            <a:softEdge rad="127000"/>
          </a:effectLst>
        </p:spPr>
      </p:pic>
      <p:sp>
        <p:nvSpPr>
          <p:cNvPr id="3" name="Rectangle 2"/>
          <p:cNvSpPr/>
          <p:nvPr/>
        </p:nvSpPr>
        <p:spPr>
          <a:xfrm>
            <a:off x="270939" y="217289"/>
            <a:ext cx="11663386"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innerShdw blurRad="63500" dist="50800" dir="13500000">
                    <a:srgbClr val="000000">
                      <a:alpha val="50000"/>
                    </a:srgbClr>
                  </a:innerShdw>
                </a:effectLst>
              </a:rPr>
              <a:t>Reconstitution de </a:t>
            </a:r>
            <a:r>
              <a:rPr lang="fr-FR" sz="5400" b="1" spc="50" smtClean="0">
                <a:ln w="0">
                  <a:solidFill>
                    <a:sysClr val="windowText" lastClr="000000"/>
                  </a:solidFill>
                </a:ln>
                <a:solidFill>
                  <a:schemeClr val="bg2"/>
                </a:solidFill>
                <a:effectLst>
                  <a:innerShdw blurRad="63500" dist="50800" dir="13500000">
                    <a:srgbClr val="000000">
                      <a:alpha val="50000"/>
                    </a:srgbClr>
                  </a:innerShdw>
                </a:effectLst>
              </a:rPr>
              <a:t>l’ensemble vers 1250</a:t>
            </a:r>
            <a:endParaRPr lang="fr-FR" sz="54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TotalTime>
  <Words>669</Words>
  <Application>Microsoft Office PowerPoint</Application>
  <PresentationFormat>Grand écran</PresentationFormat>
  <Paragraphs>106</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2019-08-01T23:06:17Z</dcterms:created>
  <dcterms:modified xsi:type="dcterms:W3CDTF">2019-08-21T13:39:45Z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