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hp5wS/hLwR5uY7eSp5sYg==" hashData="sYAONLRFM4LrxZDxk1o2ud5RzCFDilSKaqdD6owhBux7Ngkww90qoohAMCN53dtivXQ62qaDPIS731RaDvzb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23/02/2019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45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55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324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198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496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23/02/2019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23/02/2019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23/02/2019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23/02/2019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23/02/2019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23/02/2019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40418"/>
            <a:ext cx="998743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27 </a:t>
            </a:r>
            <a:r>
              <a:rPr lang="fr-FR" sz="8800" b="1" dirty="0">
                <a:latin typeface="Brush Script MT" panose="03060802040406070304" pitchFamily="66" charset="0"/>
              </a:rPr>
              <a:t>photos d’arc-en-ciel </a:t>
            </a:r>
            <a:r>
              <a:rPr lang="fr-FR" sz="16600" b="1" dirty="0" smtClean="0">
                <a:latin typeface="Brush Script MT" panose="03060802040406070304" pitchFamily="66" charset="0"/>
              </a:rPr>
              <a:t> 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  </a:t>
            </a:r>
            <a:r>
              <a:rPr lang="fr-FR" sz="9600" b="1" dirty="0" smtClean="0">
                <a:latin typeface="Brush Script MT" panose="03060802040406070304" pitchFamily="66" charset="0"/>
              </a:rPr>
              <a:t>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N°2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Sept_merveilles133333733_001.wav"/>
          </p:stSnd>
        </p:sndAc>
      </p:transition>
    </mc:Choice>
    <mc:Fallback>
      <p:transition spd="slow" advTm="10000">
        <p:circle/>
        <p:sndAc>
          <p:stSnd loop="1">
            <p:snd r:embed="rId3" name="Sept_merveilles133333733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550503" y="879470"/>
            <a:ext cx="906448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27 photos d’arc-en-ciel que vous allez adorer et qui vont illuminer votre journée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139687" y="1005793"/>
            <a:ext cx="1000747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S’il y a bien une chose qui peut nous faire aimer la pluie, c’est lorsqu’un arc-en-ciel vient illuminer le ciel. Voici donc une série de photos magnifiques. Il ne manque plus que les </a:t>
            </a:r>
            <a:r>
              <a:rPr lang="fr-FR" sz="5400" b="1" dirty="0" err="1">
                <a:latin typeface="Brush Script MT" panose="03060802040406070304" pitchFamily="66" charset="0"/>
              </a:rPr>
              <a:t>bisounours</a:t>
            </a:r>
            <a:r>
              <a:rPr lang="fr-FR" sz="5400" b="1" dirty="0">
                <a:latin typeface="Brush Script MT" panose="03060802040406070304" pitchFamily="66" charset="0"/>
              </a:rPr>
              <a:t> et nous voilà à nouveau avec notre cœur d’enfant.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920" y="610926"/>
            <a:ext cx="8961120" cy="5598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168" y="640220"/>
            <a:ext cx="9018772" cy="5527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205" y="604615"/>
            <a:ext cx="7500690" cy="562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942" y="635821"/>
            <a:ext cx="9922115" cy="5579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302" y="630584"/>
            <a:ext cx="8395854" cy="5600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553" y="581890"/>
            <a:ext cx="8435599" cy="56270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623887"/>
            <a:ext cx="8096250" cy="5610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302" y="615142"/>
            <a:ext cx="8419003" cy="56159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423" y="650422"/>
            <a:ext cx="8753153" cy="5550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970" r="-676" b="9818"/>
          <a:stretch/>
        </p:blipFill>
        <p:spPr>
          <a:xfrm>
            <a:off x="2556374" y="644236"/>
            <a:ext cx="7079251" cy="5569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57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676" y="575132"/>
            <a:ext cx="8495608" cy="5667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018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597" y="615142"/>
            <a:ext cx="5165524" cy="5603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39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943" y="631848"/>
            <a:ext cx="7281948" cy="5611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215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02283" y="596721"/>
            <a:ext cx="998743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27 </a:t>
            </a:r>
            <a:r>
              <a:rPr lang="fr-FR" sz="8800" b="1" dirty="0">
                <a:latin typeface="Brush Script MT" panose="03060802040406070304" pitchFamily="66" charset="0"/>
              </a:rPr>
              <a:t>photos d’arc-en-ciel </a:t>
            </a:r>
            <a:r>
              <a:rPr lang="fr-FR" sz="16600" b="1" dirty="0" smtClean="0">
                <a:latin typeface="Brush Script MT" panose="03060802040406070304" pitchFamily="66" charset="0"/>
              </a:rPr>
              <a:t> 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par </a:t>
            </a:r>
            <a:r>
              <a:rPr lang="fr-FR" sz="9600" b="1" dirty="0" smtClean="0">
                <a:latin typeface="Brush Script MT" panose="03060802040406070304" pitchFamily="66" charset="0"/>
              </a:rPr>
              <a:t>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N°2 et fin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773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351</Words>
  <Application>Microsoft Office PowerPoint</Application>
  <PresentationFormat>Grand écran</PresentationFormat>
  <Paragraphs>92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2019-02-01T14:09:57Z</dcterms:created>
  <dcterms:modified xsi:type="dcterms:W3CDTF">2019-02-23T17:43:48Z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