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6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uhZVJ09W+PFkVKl2cuG4A==" hashData="0ZqEDl+x+pwpkKkAREPSWDkiKsRXrcJU8moGfNaEDEfEf5+sXpxQDvJprimtd8pRyw4e4iTvBCil1tZYJQV/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50B8E-A0AC-48C6-A22B-D937B1BE70CC}" type="datetimeFigureOut">
              <a:rPr lang="fr-FR" smtClean="0"/>
              <a:t>23/02/2019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FB13C6-9801-4808-A836-1F10B3F080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7794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447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40844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754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4892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67507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9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02102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84848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335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7888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1223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31876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245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385554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3241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198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0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FB13C6-9801-4808-A836-1F10B3F0809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5154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65FA9-0E32-4FBA-A963-63102E3AE203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866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1FC8B-DF6C-4413-8C6E-2E6AF1D4DB31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188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8C6B6-F3C6-44BF-981B-A1F504BA2385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935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59730-BE7A-4959-9B8A-EA3AE8920D2E}" type="datetime1">
              <a:rPr lang="fr-FR" smtClean="0"/>
              <a:t>23/02/2019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630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0A6E5-B441-470E-9088-F7DE4A349339}" type="datetime1">
              <a:rPr lang="fr-FR" smtClean="0"/>
              <a:t>23/02/2019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1771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41DDE5-8A05-4A5B-B460-C23C69A06801}" type="datetime1">
              <a:rPr lang="fr-FR" smtClean="0"/>
              <a:t>23/02/2019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118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5558-6794-4815-BB15-FD1C501B0613}" type="datetime1">
              <a:rPr lang="fr-FR" smtClean="0"/>
              <a:t>23/02/2019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0751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E77CC-79D3-4C89-94C5-4BF28D52469C}" type="datetime1">
              <a:rPr lang="fr-FR" smtClean="0"/>
              <a:t>23/02/2019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714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4D949D-C06D-4563-9AED-786A63513D99}" type="datetime1">
              <a:rPr lang="fr-FR" smtClean="0"/>
              <a:t>23/02/2019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507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F93DA-06AC-41D2-AB45-5672A1B62B9E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048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EFBE0-F3DF-4363-8A6A-7287C4D4F30B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16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04A13-AE70-48FC-9554-3B06A57F301B}" type="datetime1">
              <a:rPr lang="fr-FR" smtClean="0"/>
              <a:t>23/02/2019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33EFE-FB4A-48C0-AE8F-6F8DFB514F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12421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044841" y="1040418"/>
            <a:ext cx="9987434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atin typeface="Brush Script MT" panose="03060802040406070304" pitchFamily="66" charset="0"/>
              </a:rPr>
              <a:t>27 </a:t>
            </a:r>
            <a:r>
              <a:rPr lang="fr-FR" sz="8800" b="1" dirty="0">
                <a:latin typeface="Brush Script MT" panose="03060802040406070304" pitchFamily="66" charset="0"/>
              </a:rPr>
              <a:t>photos d’arc-en-ciel </a:t>
            </a:r>
            <a:r>
              <a:rPr lang="fr-FR" sz="16600" b="1" dirty="0" smtClean="0">
                <a:latin typeface="Brush Script MT" panose="03060802040406070304" pitchFamily="66" charset="0"/>
              </a:rPr>
              <a:t> 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   </a:t>
            </a:r>
            <a:r>
              <a:rPr lang="fr-FR" sz="9600" b="1" dirty="0" smtClean="0">
                <a:latin typeface="Brush Script MT" panose="03060802040406070304" pitchFamily="66" charset="0"/>
              </a:rPr>
              <a:t>par </a:t>
            </a:r>
            <a:r>
              <a:rPr lang="fr-FR" sz="9600" b="1" dirty="0" smtClean="0">
                <a:latin typeface="Brush Script MT" panose="03060802040406070304" pitchFamily="66" charset="0"/>
              </a:rPr>
              <a:t>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N°1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33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  <p:sndAc>
          <p:stSnd loop="1">
            <p:snd r:embed="rId3" name="Sept_merveilles133333733_001.wav"/>
          </p:stSnd>
        </p:sndAc>
      </p:transition>
    </mc:Choice>
    <mc:Fallback>
      <p:transition spd="slow" advTm="10000">
        <p:circle/>
        <p:sndAc>
          <p:stSnd loop="1">
            <p:snd r:embed="rId3" name="Sept_merveilles133333733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2</a:t>
            </a:fld>
            <a:endParaRPr lang="fr-FR" sz="1400" b="1" dirty="0"/>
          </a:p>
        </p:txBody>
      </p:sp>
      <p:sp>
        <p:nvSpPr>
          <p:cNvPr id="3" name="Rectangle 2"/>
          <p:cNvSpPr/>
          <p:nvPr/>
        </p:nvSpPr>
        <p:spPr>
          <a:xfrm>
            <a:off x="1550503" y="879470"/>
            <a:ext cx="906448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>
                <a:latin typeface="Brush Script MT" panose="03060802040406070304" pitchFamily="66" charset="0"/>
              </a:rPr>
              <a:t>27 photos d’arc-en-ciel que vous allez adorer et qui vont illuminer votre journée</a:t>
            </a:r>
          </a:p>
        </p:txBody>
      </p:sp>
    </p:spTree>
    <p:extLst>
      <p:ext uri="{BB962C8B-B14F-4D97-AF65-F5344CB8AC3E}">
        <p14:creationId xmlns:p14="http://schemas.microsoft.com/office/powerpoint/2010/main" val="2629450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3" y="382756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3</a:t>
            </a:fld>
            <a:endParaRPr lang="fr-FR" sz="1400" b="1" dirty="0"/>
          </a:p>
        </p:txBody>
      </p:sp>
      <p:sp>
        <p:nvSpPr>
          <p:cNvPr id="2" name="Rectangle 1"/>
          <p:cNvSpPr/>
          <p:nvPr/>
        </p:nvSpPr>
        <p:spPr>
          <a:xfrm>
            <a:off x="1139687" y="1005793"/>
            <a:ext cx="1000747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S’il y a bien une chose qui peut nous faire aimer la pluie, c’est lorsqu’un arc-en-ciel vient illuminer le ciel. Voici donc une série de photos magnifiques. Il ne manque plus que les </a:t>
            </a:r>
            <a:r>
              <a:rPr lang="fr-FR" sz="5400" b="1" dirty="0" err="1">
                <a:latin typeface="Brush Script MT" panose="03060802040406070304" pitchFamily="66" charset="0"/>
              </a:rPr>
              <a:t>bisounours</a:t>
            </a:r>
            <a:r>
              <a:rPr lang="fr-FR" sz="5400" b="1" dirty="0">
                <a:latin typeface="Brush Script MT" panose="03060802040406070304" pitchFamily="66" charset="0"/>
              </a:rPr>
              <a:t> et nous voilà à nouveau avec notre cœur d’enfant.</a:t>
            </a:r>
          </a:p>
        </p:txBody>
      </p:sp>
    </p:spTree>
    <p:extLst>
      <p:ext uri="{BB962C8B-B14F-4D97-AF65-F5344CB8AC3E}">
        <p14:creationId xmlns:p14="http://schemas.microsoft.com/office/powerpoint/2010/main" val="3171966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4</a:t>
            </a:fld>
            <a:endParaRPr lang="fr-FR" sz="14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641554"/>
            <a:ext cx="8388625" cy="55660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71448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8" y="609601"/>
            <a:ext cx="9309781" cy="56187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532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8774" y="623842"/>
            <a:ext cx="9614452" cy="56103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14778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7" b="9820"/>
          <a:stretch/>
        </p:blipFill>
        <p:spPr>
          <a:xfrm>
            <a:off x="1908312" y="550915"/>
            <a:ext cx="8441635" cy="57090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3811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8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14751" y="649356"/>
            <a:ext cx="4740136" cy="5618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544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9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2257" y="638583"/>
            <a:ext cx="4244009" cy="558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7734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10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87" y="649254"/>
            <a:ext cx="9899374" cy="55669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8979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11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033476" y="607645"/>
            <a:ext cx="6125048" cy="56427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85904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12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56368" y="610121"/>
            <a:ext cx="5279263" cy="5637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26945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13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4574" y="610029"/>
            <a:ext cx="8295861" cy="5602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5762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14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3670" y="665718"/>
            <a:ext cx="10113488" cy="5532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0182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15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4879" r="1239" b="4154"/>
          <a:stretch/>
        </p:blipFill>
        <p:spPr>
          <a:xfrm>
            <a:off x="3195428" y="652669"/>
            <a:ext cx="5797667" cy="5552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391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16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4" b="14203"/>
          <a:stretch/>
        </p:blipFill>
        <p:spPr>
          <a:xfrm>
            <a:off x="2965317" y="643140"/>
            <a:ext cx="6261365" cy="55717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2150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17</a:t>
            </a:fld>
            <a:endParaRPr lang="fr-FR" sz="14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2296" y="670464"/>
            <a:ext cx="8441634" cy="56140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8543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31304" y="318052"/>
            <a:ext cx="11525916" cy="6215270"/>
          </a:xfrm>
          <a:prstGeom prst="roundRect">
            <a:avLst/>
          </a:prstGeom>
          <a:noFill/>
          <a:ln w="571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0">
                  <a:schemeClr val="accent5">
                    <a:lumMod val="89000"/>
                  </a:schemeClr>
                </a:gs>
                <a:gs pos="91000">
                  <a:schemeClr val="tx1">
                    <a:lumMod val="50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4841" y="-97447"/>
            <a:ext cx="1010231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239A0F-8CCA-4250-AFF5-F64203776949}" type="datetime1">
              <a:rPr lang="fr-FR" sz="1600" b="1" smtClean="0">
                <a:latin typeface="Brush Script MT" panose="03060802040406070304" pitchFamily="66" charset="0"/>
              </a:rPr>
              <a:t>23/02/2019</a:t>
            </a:fld>
            <a:endParaRPr lang="fr-FR" sz="16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Lande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77126" y="1559817"/>
            <a:ext cx="5834270" cy="4661696"/>
          </a:xfrm>
          <a:prstGeom prst="rect">
            <a:avLst/>
          </a:prstGeom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33EFE-FB4A-48C0-AE8F-6F8DFB514F67}" type="slidenum">
              <a:rPr lang="fr-FR" sz="1400" b="1" smtClean="0"/>
              <a:t>18</a:t>
            </a:fld>
            <a:endParaRPr lang="fr-FR" sz="1400" b="1" dirty="0"/>
          </a:p>
        </p:txBody>
      </p:sp>
      <p:sp>
        <p:nvSpPr>
          <p:cNvPr id="9" name="Rectangle 8"/>
          <p:cNvSpPr/>
          <p:nvPr/>
        </p:nvSpPr>
        <p:spPr>
          <a:xfrm>
            <a:off x="1102283" y="596721"/>
            <a:ext cx="9987434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atin typeface="Brush Script MT" panose="03060802040406070304" pitchFamily="66" charset="0"/>
              </a:rPr>
              <a:t> </a:t>
            </a:r>
            <a:r>
              <a:rPr lang="fr-FR" sz="8000" b="1" dirty="0" smtClean="0">
                <a:latin typeface="Brush Script MT" panose="03060802040406070304" pitchFamily="66" charset="0"/>
              </a:rPr>
              <a:t>  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27 </a:t>
            </a:r>
            <a:r>
              <a:rPr lang="fr-FR" sz="8800" b="1" dirty="0">
                <a:latin typeface="Brush Script MT" panose="03060802040406070304" pitchFamily="66" charset="0"/>
              </a:rPr>
              <a:t>photos d’arc-en-ciel </a:t>
            </a:r>
            <a:r>
              <a:rPr lang="fr-FR" sz="16600" b="1" dirty="0" smtClean="0">
                <a:latin typeface="Brush Script MT" panose="03060802040406070304" pitchFamily="66" charset="0"/>
              </a:rPr>
              <a:t> </a:t>
            </a:r>
            <a:endParaRPr lang="fr-FR" sz="13800" b="1" dirty="0" smtClean="0">
              <a:latin typeface="Brush Script MT" panose="03060802040406070304" pitchFamily="66" charset="0"/>
            </a:endParaRPr>
          </a:p>
          <a:p>
            <a:r>
              <a:rPr lang="fr-FR" sz="13800" b="1" dirty="0" smtClean="0">
                <a:latin typeface="Brush Script MT" panose="03060802040406070304" pitchFamily="66" charset="0"/>
              </a:rPr>
              <a:t>   </a:t>
            </a:r>
            <a:r>
              <a:rPr lang="fr-FR" sz="9600" b="1" dirty="0" smtClean="0">
                <a:latin typeface="Brush Script MT" panose="03060802040406070304" pitchFamily="66" charset="0"/>
              </a:rPr>
              <a:t>par </a:t>
            </a:r>
            <a:r>
              <a:rPr lang="fr-FR" sz="9600" b="1" dirty="0" smtClean="0">
                <a:latin typeface="Brush Script MT" panose="03060802040406070304" pitchFamily="66" charset="0"/>
              </a:rPr>
              <a:t>Lande </a:t>
            </a:r>
            <a:r>
              <a:rPr lang="fr-FR" sz="9600" b="1" dirty="0" smtClean="0">
                <a:latin typeface="Brush Script MT" panose="03060802040406070304" pitchFamily="66" charset="0"/>
              </a:rPr>
              <a:t>N°1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6675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136</TotalTime>
  <Words>365</Words>
  <Application>Microsoft Office PowerPoint</Application>
  <PresentationFormat>Grand écran</PresentationFormat>
  <Paragraphs>97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2019-02-01T14:09:57Z</dcterms:created>
  <dcterms:modified xsi:type="dcterms:W3CDTF">2019-02-23T17:20:07Z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