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58" r:id="rId4"/>
    <p:sldId id="259" r:id="rId5"/>
    <p:sldId id="260" r:id="rId6"/>
    <p:sldId id="261" r:id="rId7"/>
    <p:sldId id="271" r:id="rId8"/>
    <p:sldId id="276" r:id="rId9"/>
    <p:sldId id="277" r:id="rId10"/>
    <p:sldId id="278" r:id="rId11"/>
    <p:sldId id="279" r:id="rId12"/>
    <p:sldId id="280" r:id="rId13"/>
    <p:sldId id="275" r:id="rId14"/>
    <p:sldId id="272" r:id="rId15"/>
    <p:sldId id="281" r:id="rId16"/>
    <p:sldId id="282" r:id="rId17"/>
    <p:sldId id="283" r:id="rId18"/>
    <p:sldId id="285" r:id="rId19"/>
    <p:sldId id="286" r:id="rId20"/>
    <p:sldId id="287" r:id="rId21"/>
    <p:sldId id="284"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dRYoI2MJyMJbzMCgl10JQ==" hashData="KNkVxPtTzL7mim5wqQrutnfsc+IZMua7akN/r2W9OUQrezHvJgU4s+a6pIXbrTMYD5iyrx/bcon9xrven9gFY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950B8E-A0AC-48C6-A22B-D937B1BE70CC}" type="datetimeFigureOut">
              <a:rPr lang="fr-FR" smtClean="0"/>
              <a:t>10/03/2019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CFB13C6-9801-4808-A836-1F10B3F08090}" type="slidenum">
              <a:rPr lang="fr-FR" smtClean="0"/>
              <a:t>‹N°›</a:t>
            </a:fld>
            <a:endParaRPr lang="fr-FR"/>
          </a:p>
        </p:txBody>
      </p:sp>
    </p:spTree>
    <p:extLst>
      <p:ext uri="{BB962C8B-B14F-4D97-AF65-F5344CB8AC3E}">
        <p14:creationId xmlns:p14="http://schemas.microsoft.com/office/powerpoint/2010/main" val="587794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a:t>
            </a:fld>
            <a:endParaRPr lang="fr-FR"/>
          </a:p>
        </p:txBody>
      </p:sp>
    </p:spTree>
    <p:extLst>
      <p:ext uri="{BB962C8B-B14F-4D97-AF65-F5344CB8AC3E}">
        <p14:creationId xmlns:p14="http://schemas.microsoft.com/office/powerpoint/2010/main" val="4057447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a:t>
            </a:fld>
            <a:endParaRPr lang="fr-FR"/>
          </a:p>
        </p:txBody>
      </p:sp>
    </p:spTree>
    <p:extLst>
      <p:ext uri="{BB962C8B-B14F-4D97-AF65-F5344CB8AC3E}">
        <p14:creationId xmlns:p14="http://schemas.microsoft.com/office/powerpoint/2010/main" val="3234084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3</a:t>
            </a:fld>
            <a:endParaRPr lang="fr-FR"/>
          </a:p>
        </p:txBody>
      </p:sp>
    </p:spTree>
    <p:extLst>
      <p:ext uri="{BB962C8B-B14F-4D97-AF65-F5344CB8AC3E}">
        <p14:creationId xmlns:p14="http://schemas.microsoft.com/office/powerpoint/2010/main" val="37675446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4</a:t>
            </a:fld>
            <a:endParaRPr lang="fr-FR"/>
          </a:p>
        </p:txBody>
      </p:sp>
    </p:spTree>
    <p:extLst>
      <p:ext uri="{BB962C8B-B14F-4D97-AF65-F5344CB8AC3E}">
        <p14:creationId xmlns:p14="http://schemas.microsoft.com/office/powerpoint/2010/main" val="22167507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5</a:t>
            </a:fld>
            <a:endParaRPr lang="fr-FR"/>
          </a:p>
        </p:txBody>
      </p:sp>
    </p:spTree>
    <p:extLst>
      <p:ext uri="{BB962C8B-B14F-4D97-AF65-F5344CB8AC3E}">
        <p14:creationId xmlns:p14="http://schemas.microsoft.com/office/powerpoint/2010/main" val="11744891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6</a:t>
            </a:fld>
            <a:endParaRPr lang="fr-FR"/>
          </a:p>
        </p:txBody>
      </p:sp>
    </p:spTree>
    <p:extLst>
      <p:ext uri="{BB962C8B-B14F-4D97-AF65-F5344CB8AC3E}">
        <p14:creationId xmlns:p14="http://schemas.microsoft.com/office/powerpoint/2010/main" val="16248929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7</a:t>
            </a:fld>
            <a:endParaRPr lang="fr-FR"/>
          </a:p>
        </p:txBody>
      </p:sp>
    </p:spTree>
    <p:extLst>
      <p:ext uri="{BB962C8B-B14F-4D97-AF65-F5344CB8AC3E}">
        <p14:creationId xmlns:p14="http://schemas.microsoft.com/office/powerpoint/2010/main" val="9047475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8</a:t>
            </a:fld>
            <a:endParaRPr lang="fr-FR"/>
          </a:p>
        </p:txBody>
      </p:sp>
    </p:spTree>
    <p:extLst>
      <p:ext uri="{BB962C8B-B14F-4D97-AF65-F5344CB8AC3E}">
        <p14:creationId xmlns:p14="http://schemas.microsoft.com/office/powerpoint/2010/main" val="1617349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9</a:t>
            </a:fld>
            <a:endParaRPr lang="fr-FR"/>
          </a:p>
        </p:txBody>
      </p:sp>
    </p:spTree>
    <p:extLst>
      <p:ext uri="{BB962C8B-B14F-4D97-AF65-F5344CB8AC3E}">
        <p14:creationId xmlns:p14="http://schemas.microsoft.com/office/powerpoint/2010/main" val="20328034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10</a:t>
            </a:fld>
            <a:endParaRPr lang="fr-FR"/>
          </a:p>
        </p:txBody>
      </p:sp>
    </p:spTree>
    <p:extLst>
      <p:ext uri="{BB962C8B-B14F-4D97-AF65-F5344CB8AC3E}">
        <p14:creationId xmlns:p14="http://schemas.microsoft.com/office/powerpoint/2010/main" val="601952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11</a:t>
            </a:fld>
            <a:endParaRPr lang="fr-FR"/>
          </a:p>
        </p:txBody>
      </p:sp>
    </p:spTree>
    <p:extLst>
      <p:ext uri="{BB962C8B-B14F-4D97-AF65-F5344CB8AC3E}">
        <p14:creationId xmlns:p14="http://schemas.microsoft.com/office/powerpoint/2010/main" val="33508981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12</a:t>
            </a:fld>
            <a:endParaRPr lang="fr-FR"/>
          </a:p>
        </p:txBody>
      </p:sp>
    </p:spTree>
    <p:extLst>
      <p:ext uri="{BB962C8B-B14F-4D97-AF65-F5344CB8AC3E}">
        <p14:creationId xmlns:p14="http://schemas.microsoft.com/office/powerpoint/2010/main" val="4184125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13</a:t>
            </a:fld>
            <a:endParaRPr lang="fr-FR"/>
          </a:p>
        </p:txBody>
      </p:sp>
    </p:spTree>
    <p:extLst>
      <p:ext uri="{BB962C8B-B14F-4D97-AF65-F5344CB8AC3E}">
        <p14:creationId xmlns:p14="http://schemas.microsoft.com/office/powerpoint/2010/main" val="20567338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14</a:t>
            </a:fld>
            <a:endParaRPr lang="fr-FR"/>
          </a:p>
        </p:txBody>
      </p:sp>
    </p:spTree>
    <p:extLst>
      <p:ext uri="{BB962C8B-B14F-4D97-AF65-F5344CB8AC3E}">
        <p14:creationId xmlns:p14="http://schemas.microsoft.com/office/powerpoint/2010/main" val="40039282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15</a:t>
            </a:fld>
            <a:endParaRPr lang="fr-FR"/>
          </a:p>
        </p:txBody>
      </p:sp>
    </p:spTree>
    <p:extLst>
      <p:ext uri="{BB962C8B-B14F-4D97-AF65-F5344CB8AC3E}">
        <p14:creationId xmlns:p14="http://schemas.microsoft.com/office/powerpoint/2010/main" val="35047441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16</a:t>
            </a:fld>
            <a:endParaRPr lang="fr-FR"/>
          </a:p>
        </p:txBody>
      </p:sp>
    </p:spTree>
    <p:extLst>
      <p:ext uri="{BB962C8B-B14F-4D97-AF65-F5344CB8AC3E}">
        <p14:creationId xmlns:p14="http://schemas.microsoft.com/office/powerpoint/2010/main" val="7185753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17</a:t>
            </a:fld>
            <a:endParaRPr lang="fr-FR"/>
          </a:p>
        </p:txBody>
      </p:sp>
    </p:spTree>
    <p:extLst>
      <p:ext uri="{BB962C8B-B14F-4D97-AF65-F5344CB8AC3E}">
        <p14:creationId xmlns:p14="http://schemas.microsoft.com/office/powerpoint/2010/main" val="20625359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18</a:t>
            </a:fld>
            <a:endParaRPr lang="fr-FR"/>
          </a:p>
        </p:txBody>
      </p:sp>
    </p:spTree>
    <p:extLst>
      <p:ext uri="{BB962C8B-B14F-4D97-AF65-F5344CB8AC3E}">
        <p14:creationId xmlns:p14="http://schemas.microsoft.com/office/powerpoint/2010/main" val="26489394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19</a:t>
            </a:fld>
            <a:endParaRPr lang="fr-FR"/>
          </a:p>
        </p:txBody>
      </p:sp>
    </p:spTree>
    <p:extLst>
      <p:ext uri="{BB962C8B-B14F-4D97-AF65-F5344CB8AC3E}">
        <p14:creationId xmlns:p14="http://schemas.microsoft.com/office/powerpoint/2010/main" val="36146645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20</a:t>
            </a:fld>
            <a:endParaRPr lang="fr-FR"/>
          </a:p>
        </p:txBody>
      </p:sp>
    </p:spTree>
    <p:extLst>
      <p:ext uri="{BB962C8B-B14F-4D97-AF65-F5344CB8AC3E}">
        <p14:creationId xmlns:p14="http://schemas.microsoft.com/office/powerpoint/2010/main" val="3932537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CFB13C6-9801-4808-A836-1F10B3F08090}" type="slidenum">
              <a:rPr lang="fr-FR" smtClean="0"/>
              <a:t>21</a:t>
            </a:fld>
            <a:endParaRPr lang="fr-FR"/>
          </a:p>
        </p:txBody>
      </p:sp>
    </p:spTree>
    <p:extLst>
      <p:ext uri="{BB962C8B-B14F-4D97-AF65-F5344CB8AC3E}">
        <p14:creationId xmlns:p14="http://schemas.microsoft.com/office/powerpoint/2010/main" val="6614812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5565FA9-0E32-4FBA-A963-63102E3AE203}"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9386651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A01FC8B-DF6C-4413-8C6E-2E6AF1D4DB31}"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26188830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9E38C6B6-F3C6-44BF-981B-A1F504BA2385}"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88593538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2459730-BE7A-4959-9B8A-EA3AE8920D2E}"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11963095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450A6E5-B441-470E-9088-F7DE4A349339}" type="datetime1">
              <a:rPr lang="fr-FR" smtClean="0"/>
              <a:t>10/03/2019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59177171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F41DDE5-8A05-4A5B-B460-C23C69A06801}" type="datetime1">
              <a:rPr lang="fr-FR" smtClean="0"/>
              <a:t>10/03/2019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18311868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4E5558-6794-4815-BB15-FD1C501B0613}" type="datetime1">
              <a:rPr lang="fr-FR" smtClean="0"/>
              <a:t>10/03/2019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50075167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10E77CC-79D3-4C89-94C5-4BF28D52469C}"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390171431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A4D949D-C06D-4563-9AED-786A63513D99}" type="datetime1">
              <a:rPr lang="fr-FR" smtClean="0"/>
              <a:t>10/03/2019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46507078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FF93DA-06AC-41D2-AB45-5672A1B62B9E}"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59104860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299EFBE0-F3DF-4363-8A6A-7287C4D4F30B}" type="datetime1">
              <a:rPr lang="fr-FR" smtClean="0"/>
              <a:t>10/03/2019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B633EFE-FB4A-48C0-AE8F-6F8DFB514F67}" type="slidenum">
              <a:rPr lang="fr-FR" smtClean="0"/>
              <a:t>‹N°›</a:t>
            </a:fld>
            <a:endParaRPr lang="fr-FR"/>
          </a:p>
        </p:txBody>
      </p:sp>
    </p:spTree>
    <p:extLst>
      <p:ext uri="{BB962C8B-B14F-4D97-AF65-F5344CB8AC3E}">
        <p14:creationId xmlns:p14="http://schemas.microsoft.com/office/powerpoint/2010/main" val="128216728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8004A13-AE70-48FC-9554-3B06A57F301B}" type="datetime1">
              <a:rPr lang="fr-FR" smtClean="0"/>
              <a:t>10/03/2019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633EFE-FB4A-48C0-AE8F-6F8DFB514F67}" type="slidenum">
              <a:rPr lang="fr-FR" smtClean="0"/>
              <a:t>‹N°›</a:t>
            </a:fld>
            <a:endParaRPr lang="fr-FR"/>
          </a:p>
        </p:txBody>
      </p:sp>
    </p:spTree>
    <p:extLst>
      <p:ext uri="{BB962C8B-B14F-4D97-AF65-F5344CB8AC3E}">
        <p14:creationId xmlns:p14="http://schemas.microsoft.com/office/powerpoint/2010/main" val="6612421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1363"/>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a:t>
            </a:fld>
            <a:endParaRPr lang="fr-FR" sz="1400" b="1" dirty="0"/>
          </a:p>
        </p:txBody>
      </p:sp>
      <p:sp>
        <p:nvSpPr>
          <p:cNvPr id="9" name="Rectangle 8"/>
          <p:cNvSpPr/>
          <p:nvPr/>
        </p:nvSpPr>
        <p:spPr>
          <a:xfrm>
            <a:off x="1573286" y="2006214"/>
            <a:ext cx="9045424" cy="2800767"/>
          </a:xfrm>
          <a:prstGeom prst="rect">
            <a:avLst/>
          </a:prstGeom>
        </p:spPr>
        <p:txBody>
          <a:bodyPr wrap="square">
            <a:spAutoFit/>
          </a:bodyPr>
          <a:lstStyle/>
          <a:p>
            <a:r>
              <a:rPr lang="fr-FR" sz="8800" b="1" dirty="0" smtClean="0">
                <a:latin typeface="Brush Script MT" panose="03060802040406070304" pitchFamily="66" charset="0"/>
              </a:rPr>
              <a:t>   31 </a:t>
            </a:r>
            <a:r>
              <a:rPr lang="fr-FR" sz="8800" b="1" dirty="0">
                <a:latin typeface="Brush Script MT" panose="03060802040406070304" pitchFamily="66" charset="0"/>
              </a:rPr>
              <a:t>photos d’implants    </a:t>
            </a:r>
            <a:r>
              <a:rPr lang="fr-FR" sz="8800" b="1" dirty="0" smtClean="0">
                <a:latin typeface="Brush Script MT" panose="03060802040406070304" pitchFamily="66" charset="0"/>
              </a:rPr>
              <a:t>           par Lande  N° 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448033010"/>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corps-humain-translucide-281_001.wav"/>
          </p:stSnd>
        </p:sndAc>
      </p:transition>
    </mc:Choice>
    <mc:Fallback xmlns="">
      <p:transition spd="slow" advTm="10000">
        <p:circle/>
        <p:sndAc>
          <p:stSnd loop="1">
            <p:snd r:embed="rId6" name="corps-humain-translucide-28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331304" y="318052"/>
            <a:ext cx="11525916" cy="6215270"/>
          </a:xfrm>
          <a:prstGeom prst="roundRect">
            <a:avLst/>
          </a:prstGeom>
          <a:noFill/>
          <a:ln w="571500">
            <a:gradFill flip="none" rotWithShape="1">
              <a:gsLst>
                <a:gs pos="0">
                  <a:schemeClr val="accent4">
                    <a:lumMod val="50000"/>
                  </a:schemeClr>
                </a:gs>
                <a:gs pos="0">
                  <a:schemeClr val="accent5">
                    <a:lumMod val="89000"/>
                  </a:schemeClr>
                </a:gs>
                <a:gs pos="91000">
                  <a:schemeClr val="tx1">
                    <a:lumMod val="50000"/>
                  </a:schemeClr>
                </a:gs>
                <a:gs pos="97000">
                  <a:schemeClr val="accent3">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a:t>
            </a:fld>
            <a:endParaRPr lang="fr-FR" sz="1400" b="1" dirty="0"/>
          </a:p>
        </p:txBody>
      </p:sp>
      <p:sp>
        <p:nvSpPr>
          <p:cNvPr id="2" name="Rectangle 1"/>
          <p:cNvSpPr/>
          <p:nvPr/>
        </p:nvSpPr>
        <p:spPr>
          <a:xfrm>
            <a:off x="622690" y="1075044"/>
            <a:ext cx="11234530" cy="4524315"/>
          </a:xfrm>
          <a:prstGeom prst="rect">
            <a:avLst/>
          </a:prstGeom>
        </p:spPr>
        <p:txBody>
          <a:bodyPr wrap="square">
            <a:spAutoFit/>
          </a:bodyPr>
          <a:lstStyle/>
          <a:p>
            <a:r>
              <a:rPr lang="fr-FR" sz="9600" b="1" dirty="0" smtClean="0">
                <a:latin typeface="Brush Script MT" panose="03060802040406070304" pitchFamily="66" charset="0"/>
              </a:rPr>
              <a:t>   31 </a:t>
            </a:r>
            <a:r>
              <a:rPr lang="fr-FR" sz="9600" b="1" dirty="0">
                <a:latin typeface="Brush Script MT" panose="03060802040406070304" pitchFamily="66" charset="0"/>
              </a:rPr>
              <a:t>photos d’implants </a:t>
            </a:r>
            <a:r>
              <a:rPr lang="fr-FR" sz="9600" b="1" dirty="0" err="1">
                <a:latin typeface="Brush Script MT" panose="03060802040406070304" pitchFamily="66" charset="0"/>
              </a:rPr>
              <a:t>subdermiques</a:t>
            </a:r>
            <a:r>
              <a:rPr lang="fr-FR" sz="9600" b="1" dirty="0">
                <a:latin typeface="Brush Script MT" panose="03060802040406070304" pitchFamily="66" charset="0"/>
              </a:rPr>
              <a:t> qui vont sûrement vous impressionner</a:t>
            </a:r>
          </a:p>
        </p:txBody>
      </p:sp>
    </p:spTree>
    <p:extLst>
      <p:ext uri="{BB962C8B-B14F-4D97-AF65-F5344CB8AC3E}">
        <p14:creationId xmlns:p14="http://schemas.microsoft.com/office/powerpoint/2010/main" val="26294507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3</a:t>
            </a:fld>
            <a:endParaRPr lang="fr-FR" sz="1400" b="1" dirty="0"/>
          </a:p>
        </p:txBody>
      </p:sp>
      <p:sp>
        <p:nvSpPr>
          <p:cNvPr id="2" name="Rectangle 1"/>
          <p:cNvSpPr/>
          <p:nvPr/>
        </p:nvSpPr>
        <p:spPr>
          <a:xfrm>
            <a:off x="954157" y="741119"/>
            <a:ext cx="10399643" cy="5632311"/>
          </a:xfrm>
          <a:prstGeom prst="rect">
            <a:avLst/>
          </a:prstGeom>
        </p:spPr>
        <p:txBody>
          <a:bodyPr wrap="square">
            <a:spAutoFit/>
          </a:bodyPr>
          <a:lstStyle/>
          <a:p>
            <a:r>
              <a:rPr lang="fr-FR" sz="3600" b="1" dirty="0">
                <a:latin typeface="Brush Script MT" panose="03060802040406070304" pitchFamily="66" charset="0"/>
              </a:rPr>
              <a:t>Ça y est, vous avez fait votre tatouage ou votre piercing ? Vous allez enfin pouvoir vous la péter grave devant vos amis, collègues et membres de votre famille. Ne vous la jouez pas trop vite, parce que ça n’impressionne plus personne maintenant. Et les gens sur les photos suivantes l’ont bien compris. Du coup, ils sont passés à la vitesse supérieure: Les implants </a:t>
            </a:r>
            <a:r>
              <a:rPr lang="fr-FR" sz="3600" b="1" dirty="0" err="1">
                <a:latin typeface="Brush Script MT" panose="03060802040406070304" pitchFamily="66" charset="0"/>
              </a:rPr>
              <a:t>subdermiques</a:t>
            </a:r>
            <a:r>
              <a:rPr lang="fr-FR" sz="3600" b="1" dirty="0">
                <a:latin typeface="Brush Script MT" panose="03060802040406070304" pitchFamily="66" charset="0"/>
              </a:rPr>
              <a:t>. C’est à dire sous la peau. Attention aux âmes sensibles.</a:t>
            </a:r>
          </a:p>
          <a:p>
            <a:r>
              <a:rPr lang="fr-FR" sz="3600" b="1" dirty="0">
                <a:latin typeface="Brush Script MT" panose="03060802040406070304" pitchFamily="66" charset="0"/>
              </a:rPr>
              <a:t> *Pour lire l’article suivant, il est conseillé de mettre du </a:t>
            </a:r>
            <a:r>
              <a:rPr lang="fr-FR" sz="3600" b="1" dirty="0" err="1">
                <a:latin typeface="Brush Script MT" panose="03060802040406070304" pitchFamily="66" charset="0"/>
              </a:rPr>
              <a:t>heavy</a:t>
            </a:r>
            <a:r>
              <a:rPr lang="fr-FR" sz="3600" b="1" dirty="0">
                <a:latin typeface="Brush Script MT" panose="03060802040406070304" pitchFamily="66" charset="0"/>
              </a:rPr>
              <a:t> </a:t>
            </a:r>
            <a:r>
              <a:rPr lang="fr-FR" sz="3600" b="1" dirty="0" err="1">
                <a:latin typeface="Brush Script MT" panose="03060802040406070304" pitchFamily="66" charset="0"/>
              </a:rPr>
              <a:t>metal</a:t>
            </a:r>
            <a:r>
              <a:rPr lang="fr-FR" sz="3600" b="1" dirty="0">
                <a:latin typeface="Brush Script MT" panose="03060802040406070304" pitchFamily="66" charset="0"/>
              </a:rPr>
              <a:t> en fond sonore et de se servir un bon verre de sang frais. Il n’est pas interdit de déguster une bonne cervelle également.</a:t>
            </a:r>
          </a:p>
        </p:txBody>
      </p:sp>
    </p:spTree>
    <p:extLst>
      <p:ext uri="{BB962C8B-B14F-4D97-AF65-F5344CB8AC3E}">
        <p14:creationId xmlns:p14="http://schemas.microsoft.com/office/powerpoint/2010/main" val="317196678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66467"/>
            <a:ext cx="12101609" cy="6791533"/>
          </a:xfrm>
          <a:prstGeom prst="rect">
            <a:avLst/>
          </a:prstGeom>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4</a:t>
            </a:fld>
            <a:endParaRPr lang="fr-FR" sz="1400" b="1" dirty="0"/>
          </a:p>
        </p:txBody>
      </p:sp>
      <p:pic>
        <p:nvPicPr>
          <p:cNvPr id="2" name="Image 1"/>
          <p:cNvPicPr>
            <a:picLocks noChangeAspect="1"/>
          </p:cNvPicPr>
          <p:nvPr/>
        </p:nvPicPr>
        <p:blipFill>
          <a:blip r:embed="rId4"/>
          <a:stretch>
            <a:fillRect/>
          </a:stretch>
        </p:blipFill>
        <p:spPr>
          <a:xfrm>
            <a:off x="1645920" y="610440"/>
            <a:ext cx="8903196" cy="5635200"/>
          </a:xfrm>
          <a:prstGeom prst="rect">
            <a:avLst/>
          </a:prstGeom>
          <a:effectLst>
            <a:softEdge rad="127000"/>
          </a:effectLst>
        </p:spPr>
      </p:pic>
    </p:spTree>
    <p:extLst>
      <p:ext uri="{BB962C8B-B14F-4D97-AF65-F5344CB8AC3E}">
        <p14:creationId xmlns:p14="http://schemas.microsoft.com/office/powerpoint/2010/main" val="118053282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5</a:t>
            </a:fld>
            <a:endParaRPr lang="fr-FR" sz="1400" b="1" dirty="0"/>
          </a:p>
        </p:txBody>
      </p:sp>
      <p:pic>
        <p:nvPicPr>
          <p:cNvPr id="2" name="Image 1"/>
          <p:cNvPicPr>
            <a:picLocks noChangeAspect="1"/>
          </p:cNvPicPr>
          <p:nvPr/>
        </p:nvPicPr>
        <p:blipFill>
          <a:blip r:embed="rId4"/>
          <a:stretch>
            <a:fillRect/>
          </a:stretch>
        </p:blipFill>
        <p:spPr>
          <a:xfrm>
            <a:off x="1634196" y="615869"/>
            <a:ext cx="8906341" cy="5637190"/>
          </a:xfrm>
          <a:prstGeom prst="rect">
            <a:avLst/>
          </a:prstGeom>
          <a:effectLst>
            <a:softEdge rad="127000"/>
          </a:effectLst>
        </p:spPr>
      </p:pic>
    </p:spTree>
    <p:extLst>
      <p:ext uri="{BB962C8B-B14F-4D97-AF65-F5344CB8AC3E}">
        <p14:creationId xmlns:p14="http://schemas.microsoft.com/office/powerpoint/2010/main" val="311477892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6</a:t>
            </a:fld>
            <a:endParaRPr lang="fr-FR" sz="1400" b="1" dirty="0"/>
          </a:p>
        </p:txBody>
      </p:sp>
      <p:pic>
        <p:nvPicPr>
          <p:cNvPr id="2" name="Image 1"/>
          <p:cNvPicPr>
            <a:picLocks noChangeAspect="1"/>
          </p:cNvPicPr>
          <p:nvPr/>
        </p:nvPicPr>
        <p:blipFill>
          <a:blip r:embed="rId4"/>
          <a:stretch>
            <a:fillRect/>
          </a:stretch>
        </p:blipFill>
        <p:spPr>
          <a:xfrm>
            <a:off x="1434931" y="605182"/>
            <a:ext cx="9321738" cy="5647877"/>
          </a:xfrm>
          <a:prstGeom prst="rect">
            <a:avLst/>
          </a:prstGeom>
          <a:effectLst>
            <a:softEdge rad="127000"/>
          </a:effectLst>
        </p:spPr>
      </p:pic>
    </p:spTree>
    <p:extLst>
      <p:ext uri="{BB962C8B-B14F-4D97-AF65-F5344CB8AC3E}">
        <p14:creationId xmlns:p14="http://schemas.microsoft.com/office/powerpoint/2010/main" val="177144830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7</a:t>
            </a:fld>
            <a:endParaRPr lang="fr-FR" sz="1400" b="1" dirty="0"/>
          </a:p>
        </p:txBody>
      </p:sp>
      <p:pic>
        <p:nvPicPr>
          <p:cNvPr id="2" name="Image 1"/>
          <p:cNvPicPr>
            <a:picLocks noChangeAspect="1"/>
          </p:cNvPicPr>
          <p:nvPr/>
        </p:nvPicPr>
        <p:blipFill>
          <a:blip r:embed="rId4"/>
          <a:stretch>
            <a:fillRect/>
          </a:stretch>
        </p:blipFill>
        <p:spPr>
          <a:xfrm>
            <a:off x="1370704" y="633627"/>
            <a:ext cx="9402591" cy="5619431"/>
          </a:xfrm>
          <a:prstGeom prst="rect">
            <a:avLst/>
          </a:prstGeom>
          <a:effectLst>
            <a:softEdge rad="127000"/>
          </a:effectLst>
        </p:spPr>
      </p:pic>
    </p:spTree>
    <p:extLst>
      <p:ext uri="{BB962C8B-B14F-4D97-AF65-F5344CB8AC3E}">
        <p14:creationId xmlns:p14="http://schemas.microsoft.com/office/powerpoint/2010/main" val="269852697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8</a:t>
            </a:fld>
            <a:endParaRPr lang="fr-FR" sz="1400" b="1" dirty="0"/>
          </a:p>
        </p:txBody>
      </p:sp>
      <p:pic>
        <p:nvPicPr>
          <p:cNvPr id="2" name="Image 1"/>
          <p:cNvPicPr>
            <a:picLocks noChangeAspect="1"/>
          </p:cNvPicPr>
          <p:nvPr/>
        </p:nvPicPr>
        <p:blipFill>
          <a:blip r:embed="rId4"/>
          <a:stretch>
            <a:fillRect/>
          </a:stretch>
        </p:blipFill>
        <p:spPr>
          <a:xfrm>
            <a:off x="1136390" y="595291"/>
            <a:ext cx="9936163" cy="5657768"/>
          </a:xfrm>
          <a:prstGeom prst="rect">
            <a:avLst/>
          </a:prstGeom>
          <a:effectLst>
            <a:softEdge rad="127000"/>
          </a:effectLst>
        </p:spPr>
      </p:pic>
    </p:spTree>
    <p:extLst>
      <p:ext uri="{BB962C8B-B14F-4D97-AF65-F5344CB8AC3E}">
        <p14:creationId xmlns:p14="http://schemas.microsoft.com/office/powerpoint/2010/main" val="320218381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9</a:t>
            </a:fld>
            <a:endParaRPr lang="fr-FR" sz="1400" b="1" dirty="0"/>
          </a:p>
        </p:txBody>
      </p:sp>
      <p:pic>
        <p:nvPicPr>
          <p:cNvPr id="2" name="Image 1"/>
          <p:cNvPicPr>
            <a:picLocks noChangeAspect="1"/>
          </p:cNvPicPr>
          <p:nvPr/>
        </p:nvPicPr>
        <p:blipFill>
          <a:blip r:embed="rId4"/>
          <a:stretch>
            <a:fillRect/>
          </a:stretch>
        </p:blipFill>
        <p:spPr>
          <a:xfrm>
            <a:off x="1074138" y="630421"/>
            <a:ext cx="9998415" cy="5622638"/>
          </a:xfrm>
          <a:prstGeom prst="rect">
            <a:avLst/>
          </a:prstGeom>
          <a:effectLst>
            <a:softEdge rad="127000"/>
          </a:effectLst>
        </p:spPr>
      </p:pic>
    </p:spTree>
    <p:extLst>
      <p:ext uri="{BB962C8B-B14F-4D97-AF65-F5344CB8AC3E}">
        <p14:creationId xmlns:p14="http://schemas.microsoft.com/office/powerpoint/2010/main" val="2592821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10</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275214" y="647006"/>
            <a:ext cx="5602779" cy="5602779"/>
          </a:xfrm>
          <a:prstGeom prst="rect">
            <a:avLst/>
          </a:prstGeom>
          <a:effectLst>
            <a:softEdge rad="127000"/>
          </a:effectLst>
        </p:spPr>
      </p:pic>
    </p:spTree>
    <p:extLst>
      <p:ext uri="{BB962C8B-B14F-4D97-AF65-F5344CB8AC3E}">
        <p14:creationId xmlns:p14="http://schemas.microsoft.com/office/powerpoint/2010/main" val="199519837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11</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325091" y="627971"/>
            <a:ext cx="5519652" cy="5624646"/>
          </a:xfrm>
          <a:prstGeom prst="rect">
            <a:avLst/>
          </a:prstGeom>
          <a:effectLst>
            <a:softEdge rad="127000"/>
          </a:effectLst>
        </p:spPr>
      </p:pic>
    </p:spTree>
    <p:extLst>
      <p:ext uri="{BB962C8B-B14F-4D97-AF65-F5344CB8AC3E}">
        <p14:creationId xmlns:p14="http://schemas.microsoft.com/office/powerpoint/2010/main" val="369500974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12</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81400" y="610439"/>
            <a:ext cx="4880956" cy="5597427"/>
          </a:xfrm>
          <a:prstGeom prst="rect">
            <a:avLst/>
          </a:prstGeom>
          <a:effectLst>
            <a:softEdge rad="127000"/>
          </a:effectLst>
        </p:spPr>
      </p:pic>
    </p:spTree>
    <p:extLst>
      <p:ext uri="{BB962C8B-B14F-4D97-AF65-F5344CB8AC3E}">
        <p14:creationId xmlns:p14="http://schemas.microsoft.com/office/powerpoint/2010/main" val="86110205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13</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961011" y="707570"/>
            <a:ext cx="4192390" cy="5545489"/>
          </a:xfrm>
          <a:prstGeom prst="rect">
            <a:avLst/>
          </a:prstGeom>
          <a:effectLst>
            <a:softEdge rad="127000"/>
          </a:effectLst>
        </p:spPr>
      </p:pic>
    </p:spTree>
    <p:extLst>
      <p:ext uri="{BB962C8B-B14F-4D97-AF65-F5344CB8AC3E}">
        <p14:creationId xmlns:p14="http://schemas.microsoft.com/office/powerpoint/2010/main" val="301211868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14</a:t>
            </a:fld>
            <a:endParaRPr lang="fr-FR" sz="1400" b="1" dirty="0"/>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569" b="4727"/>
          <a:stretch/>
        </p:blipFill>
        <p:spPr>
          <a:xfrm>
            <a:off x="3881210" y="646928"/>
            <a:ext cx="4429575" cy="5644082"/>
          </a:xfrm>
          <a:prstGeom prst="rect">
            <a:avLst/>
          </a:prstGeom>
          <a:effectLst>
            <a:softEdge rad="127000"/>
          </a:effectLst>
        </p:spPr>
      </p:pic>
    </p:spTree>
    <p:extLst>
      <p:ext uri="{BB962C8B-B14F-4D97-AF65-F5344CB8AC3E}">
        <p14:creationId xmlns:p14="http://schemas.microsoft.com/office/powerpoint/2010/main" val="124998961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15</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41750" y="658090"/>
            <a:ext cx="3871719" cy="5594969"/>
          </a:xfrm>
          <a:prstGeom prst="rect">
            <a:avLst/>
          </a:prstGeom>
          <a:effectLst>
            <a:softEdge rad="127000"/>
          </a:effectLst>
        </p:spPr>
      </p:pic>
    </p:spTree>
    <p:extLst>
      <p:ext uri="{BB962C8B-B14F-4D97-AF65-F5344CB8AC3E}">
        <p14:creationId xmlns:p14="http://schemas.microsoft.com/office/powerpoint/2010/main" val="189473303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16</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13293" y="602672"/>
            <a:ext cx="3766925" cy="5650388"/>
          </a:xfrm>
          <a:prstGeom prst="rect">
            <a:avLst/>
          </a:prstGeom>
          <a:effectLst>
            <a:softEdge rad="127000"/>
          </a:effectLst>
        </p:spPr>
      </p:pic>
    </p:spTree>
    <p:extLst>
      <p:ext uri="{BB962C8B-B14F-4D97-AF65-F5344CB8AC3E}">
        <p14:creationId xmlns:p14="http://schemas.microsoft.com/office/powerpoint/2010/main" val="173042282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17</a:t>
            </a:fld>
            <a:endParaRPr lang="fr-FR" sz="1400" b="1" dirty="0"/>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r="435" b="12077"/>
          <a:stretch/>
        </p:blipFill>
        <p:spPr>
          <a:xfrm>
            <a:off x="3893532" y="610439"/>
            <a:ext cx="4259868" cy="5642620"/>
          </a:xfrm>
          <a:prstGeom prst="rect">
            <a:avLst/>
          </a:prstGeom>
          <a:effectLst>
            <a:softEdge rad="127000"/>
          </a:effectLst>
        </p:spPr>
      </p:pic>
    </p:spTree>
    <p:extLst>
      <p:ext uri="{BB962C8B-B14F-4D97-AF65-F5344CB8AC3E}">
        <p14:creationId xmlns:p14="http://schemas.microsoft.com/office/powerpoint/2010/main" val="16945899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18</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13293" y="610438"/>
            <a:ext cx="3761748" cy="5642621"/>
          </a:xfrm>
          <a:prstGeom prst="rect">
            <a:avLst/>
          </a:prstGeom>
          <a:effectLst>
            <a:softEdge rad="127000"/>
          </a:effectLst>
        </p:spPr>
      </p:pic>
    </p:spTree>
    <p:extLst>
      <p:ext uri="{BB962C8B-B14F-4D97-AF65-F5344CB8AC3E}">
        <p14:creationId xmlns:p14="http://schemas.microsoft.com/office/powerpoint/2010/main" val="14773964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19</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217059" y="610439"/>
            <a:ext cx="3754224" cy="5642620"/>
          </a:xfrm>
          <a:prstGeom prst="rect">
            <a:avLst/>
          </a:prstGeom>
          <a:effectLst>
            <a:softEdge rad="127000"/>
          </a:effectLst>
        </p:spPr>
      </p:pic>
    </p:spTree>
    <p:extLst>
      <p:ext uri="{BB962C8B-B14F-4D97-AF65-F5344CB8AC3E}">
        <p14:creationId xmlns:p14="http://schemas.microsoft.com/office/powerpoint/2010/main" val="6557343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195" y="33233"/>
            <a:ext cx="12101609" cy="6791533"/>
          </a:xfrm>
          <a:prstGeom prst="rect">
            <a:avLst/>
          </a:prstGeom>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20</a:t>
            </a:fld>
            <a:endParaRPr lang="fr-FR" sz="1400" b="1" dirty="0"/>
          </a:p>
        </p:txBody>
      </p:sp>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458046" y="641474"/>
            <a:ext cx="3254719" cy="5611585"/>
          </a:xfrm>
          <a:prstGeom prst="rect">
            <a:avLst/>
          </a:prstGeom>
        </p:spPr>
      </p:pic>
    </p:spTree>
    <p:extLst>
      <p:ext uri="{BB962C8B-B14F-4D97-AF65-F5344CB8AC3E}">
        <p14:creationId xmlns:p14="http://schemas.microsoft.com/office/powerpoint/2010/main" val="194944184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Image 3"/>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5195" y="10832"/>
            <a:ext cx="12101609" cy="6791533"/>
          </a:xfrm>
          <a:prstGeom prst="rect">
            <a:avLst/>
          </a:prstGeom>
          <a:ln>
            <a:gradFill>
              <a:gsLst>
                <a:gs pos="0">
                  <a:schemeClr val="accent1">
                    <a:lumMod val="5000"/>
                    <a:lumOff val="95000"/>
                  </a:schemeClr>
                </a:gs>
                <a:gs pos="39000">
                  <a:schemeClr val="accent1">
                    <a:lumMod val="45000"/>
                    <a:lumOff val="55000"/>
                  </a:schemeClr>
                </a:gs>
                <a:gs pos="46000">
                  <a:schemeClr val="accent1">
                    <a:lumMod val="45000"/>
                    <a:lumOff val="55000"/>
                  </a:schemeClr>
                </a:gs>
                <a:gs pos="100000">
                  <a:schemeClr val="accent1">
                    <a:lumMod val="30000"/>
                    <a:lumOff val="70000"/>
                  </a:schemeClr>
                </a:gs>
              </a:gsLst>
              <a:lin ang="5400000" scaled="1"/>
            </a:gradFill>
          </a:ln>
        </p:spPr>
      </p:pic>
      <p:sp>
        <p:nvSpPr>
          <p:cNvPr id="5" name="Rectangle 4"/>
          <p:cNvSpPr/>
          <p:nvPr/>
        </p:nvSpPr>
        <p:spPr>
          <a:xfrm>
            <a:off x="1863269" y="-97447"/>
            <a:ext cx="8465459" cy="707886"/>
          </a:xfrm>
          <a:prstGeom prst="rect">
            <a:avLst/>
          </a:prstGeom>
          <a:noFill/>
        </p:spPr>
        <p:txBody>
          <a:bodyPr wrap="none" lIns="91440" tIns="45720" rIns="91440" bIns="45720">
            <a:spAutoFit/>
          </a:bodyPr>
          <a:lstStyle/>
          <a:p>
            <a:pPr algn="ctr"/>
            <a:r>
              <a:rPr lang="fr-FR" sz="4000" b="1"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4000" b="1"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6F239A0F-8CCA-4250-AFF5-F64203776949}" type="datetime1">
              <a:rPr lang="fr-FR" sz="1600" b="1" smtClean="0">
                <a:latin typeface="Brush Script MT" panose="03060802040406070304" pitchFamily="66" charset="0"/>
              </a:rPr>
              <a:t>10/03/2019</a:t>
            </a:fld>
            <a:endParaRPr lang="fr-FR" sz="1600"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Lande 2019</a:t>
            </a:r>
            <a:endParaRPr lang="fr-FR" sz="1400" b="1" dirty="0">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78865" y="1597078"/>
            <a:ext cx="5834270" cy="4661696"/>
          </a:xfrm>
          <a:prstGeom prst="rect">
            <a:avLst/>
          </a:prstGeom>
        </p:spPr>
      </p:pic>
      <p:sp>
        <p:nvSpPr>
          <p:cNvPr id="8" name="Espace réservé du numéro de diapositive 7"/>
          <p:cNvSpPr>
            <a:spLocks noGrp="1"/>
          </p:cNvSpPr>
          <p:nvPr>
            <p:ph type="sldNum" sz="quarter" idx="12"/>
          </p:nvPr>
        </p:nvSpPr>
        <p:spPr/>
        <p:txBody>
          <a:bodyPr/>
          <a:lstStyle/>
          <a:p>
            <a:fld id="{0B633EFE-FB4A-48C0-AE8F-6F8DFB514F67}" type="slidenum">
              <a:rPr lang="fr-FR" sz="1400" b="1" smtClean="0"/>
              <a:t>21</a:t>
            </a:fld>
            <a:endParaRPr lang="fr-FR" sz="1400" b="1" dirty="0"/>
          </a:p>
        </p:txBody>
      </p:sp>
      <p:sp>
        <p:nvSpPr>
          <p:cNvPr id="9" name="Rectangle 8"/>
          <p:cNvSpPr/>
          <p:nvPr/>
        </p:nvSpPr>
        <p:spPr>
          <a:xfrm>
            <a:off x="2701582" y="1850434"/>
            <a:ext cx="6788836" cy="4154984"/>
          </a:xfrm>
          <a:prstGeom prst="rect">
            <a:avLst/>
          </a:prstGeom>
        </p:spPr>
        <p:txBody>
          <a:bodyPr wrap="square">
            <a:spAutoFit/>
          </a:bodyPr>
          <a:lstStyle/>
          <a:p>
            <a:r>
              <a:rPr lang="fr-FR" sz="8800" b="1" dirty="0" smtClean="0">
                <a:latin typeface="Brush Script MT" panose="03060802040406070304" pitchFamily="66" charset="0"/>
              </a:rPr>
              <a:t>C’était 31 </a:t>
            </a:r>
            <a:r>
              <a:rPr lang="fr-FR" sz="8800" b="1" dirty="0">
                <a:latin typeface="Brush Script MT" panose="03060802040406070304" pitchFamily="66" charset="0"/>
              </a:rPr>
              <a:t>photos </a:t>
            </a:r>
            <a:r>
              <a:rPr lang="fr-FR" sz="8800" b="1" dirty="0" smtClean="0">
                <a:latin typeface="Brush Script MT" panose="03060802040406070304" pitchFamily="66" charset="0"/>
              </a:rPr>
              <a:t>   d’implants                       par Lande  N° 2 </a:t>
            </a:r>
            <a:endParaRPr lang="fr-FR" sz="8800" b="1" dirty="0">
              <a:latin typeface="Brush Script MT" panose="03060802040406070304" pitchFamily="66" charset="0"/>
            </a:endParaRPr>
          </a:p>
        </p:txBody>
      </p:sp>
    </p:spTree>
    <p:extLst>
      <p:ext uri="{BB962C8B-B14F-4D97-AF65-F5344CB8AC3E}">
        <p14:creationId xmlns:p14="http://schemas.microsoft.com/office/powerpoint/2010/main" val="3656670978"/>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corps-humain-translucide-281_001.wav"/>
          </p:stSnd>
        </p:sndAc>
      </p:transition>
    </mc:Choice>
    <mc:Fallback xmlns="">
      <p:transition spd="slow" advTm="10000">
        <p:circle/>
        <p:sndAc>
          <p:stSnd loop="1">
            <p:snd r:embed="rId6" name="corps-humain-translucide-28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9">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9">
                                            <p:txEl>
                                              <p:pRg st="0" end="0"/>
                                            </p:txEl>
                                          </p:spTgt>
                                        </p:tgtEl>
                                        <p:attrNameLst>
                                          <p:attrName>ppt_w</p:attrName>
                                        </p:attrNameLst>
                                      </p:cBhvr>
                                    </p:anim>
                                    <p:anim by="(#ppt_w*0.50)" calcmode="lin" valueType="num">
                                      <p:cBhvr>
                                        <p:cTn id="23" dur="500" decel="50000" autoRev="1" fill="hold">
                                          <p:stCondLst>
                                            <p:cond delay="0"/>
                                          </p:stCondLst>
                                        </p:cTn>
                                        <p:tgtEl>
                                          <p:spTgt spid="9">
                                            <p:txEl>
                                              <p:pRg st="0" end="0"/>
                                            </p:txEl>
                                          </p:spTgt>
                                        </p:tgtEl>
                                        <p:attrNameLst>
                                          <p:attrName>ppt_x</p:attrName>
                                        </p:attrNameLst>
                                      </p:cBhvr>
                                    </p:anim>
                                    <p:anim from="(-#ppt_h/2)" to="(#ppt_y)" calcmode="lin" valueType="num">
                                      <p:cBhvr>
                                        <p:cTn id="24" dur="1000" fill="hold">
                                          <p:stCondLst>
                                            <p:cond delay="0"/>
                                          </p:stCondLst>
                                        </p:cTn>
                                        <p:tgtEl>
                                          <p:spTgt spid="9">
                                            <p:txEl>
                                              <p:pRg st="0" end="0"/>
                                            </p:txEl>
                                          </p:spTgt>
                                        </p:tgtEl>
                                        <p:attrNameLst>
                                          <p:attrName>ppt_y</p:attrName>
                                        </p:attrNameLst>
                                      </p:cBhvr>
                                    </p:anim>
                                    <p:animRot by="21600000">
                                      <p:cBhvr>
                                        <p:cTn id="25"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129</TotalTime>
  <Words>490</Words>
  <Application>Microsoft Office PowerPoint</Application>
  <PresentationFormat>Grand écran</PresentationFormat>
  <Paragraphs>110</Paragraphs>
  <Slides>21</Slides>
  <Notes>21</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21</vt:i4>
      </vt:variant>
    </vt:vector>
  </HeadingPairs>
  <TitlesOfParts>
    <vt:vector size="26"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24</cp:revision>
  <dcterms:created xsi:type="dcterms:W3CDTF">2019-02-01T14:09:57Z</dcterms:created>
  <dcterms:modified xsi:type="dcterms:W3CDTF">2019-03-10T19:33:13Z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