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4"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2OZ1WsmD538XssSYZg/UA==" hashData="MDonHypDwekbxjKAjbs4Yk+kOFTaXi0NkfO7MJtk4tORXb9iQdvwHvjh/6nEh3Cvphu6o7qBjbuIr/7iyDYC4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showGuides="1">
      <p:cViewPr varScale="1">
        <p:scale>
          <a:sx n="80" d="100"/>
          <a:sy n="80" d="100"/>
        </p:scale>
        <p:origin x="31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09/03/2019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504744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718575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20625359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661481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09/03/2019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09/03/2019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09/03/2019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09/03/2019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994759" y="2083011"/>
            <a:ext cx="8202481" cy="2800767"/>
          </a:xfrm>
          <a:prstGeom prst="rect">
            <a:avLst/>
          </a:prstGeom>
        </p:spPr>
        <p:txBody>
          <a:bodyPr wrap="square">
            <a:spAutoFit/>
          </a:bodyPr>
          <a:lstStyle/>
          <a:p>
            <a:r>
              <a:rPr lang="fr-FR" sz="8800" b="1" dirty="0" smtClean="0">
                <a:latin typeface="Brush Script MT" panose="03060802040406070304" pitchFamily="66" charset="0"/>
              </a:rPr>
              <a:t>31 </a:t>
            </a:r>
            <a:r>
              <a:rPr lang="fr-FR" sz="8800" b="1" dirty="0">
                <a:latin typeface="Brush Script MT" panose="03060802040406070304" pitchFamily="66" charset="0"/>
              </a:rPr>
              <a:t>photos d’implants    </a:t>
            </a:r>
            <a:r>
              <a:rPr lang="fr-FR" sz="8800" b="1" dirty="0" smtClean="0">
                <a:latin typeface="Brush Script MT" panose="03060802040406070304" pitchFamily="66" charset="0"/>
              </a:rPr>
              <a:t>           </a:t>
            </a:r>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a:t>
            </a:r>
            <a:r>
              <a:rPr lang="fr-FR" sz="8800" b="1" dirty="0" smtClean="0">
                <a:latin typeface="Brush Script MT" panose="03060802040406070304" pitchFamily="66" charset="0"/>
              </a:rPr>
              <a:t>    N</a:t>
            </a:r>
            <a:r>
              <a:rPr lang="fr-FR" sz="8800" b="1" dirty="0" smtClean="0">
                <a:latin typeface="Brush Script MT" panose="03060802040406070304" pitchFamily="66" charset="0"/>
              </a:rPr>
              <a:t>°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corps-humain-translucide-281_001.wav"/>
          </p:stSnd>
        </p:sndAc>
      </p:transition>
    </mc:Choice>
    <mc:Fallback>
      <p:transition spd="slow" advTm="10000">
        <p:circle/>
        <p:sndAc>
          <p:stSnd loop="1">
            <p:snd r:embed="rId3"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622690" y="1075044"/>
            <a:ext cx="11234530" cy="4524315"/>
          </a:xfrm>
          <a:prstGeom prst="rect">
            <a:avLst/>
          </a:prstGeom>
        </p:spPr>
        <p:txBody>
          <a:bodyPr wrap="square">
            <a:spAutoFit/>
          </a:bodyPr>
          <a:lstStyle/>
          <a:p>
            <a:r>
              <a:rPr lang="fr-FR" sz="9600" b="1" dirty="0" smtClean="0">
                <a:latin typeface="Brush Script MT" panose="03060802040406070304" pitchFamily="66" charset="0"/>
              </a:rPr>
              <a:t>   31 </a:t>
            </a:r>
            <a:r>
              <a:rPr lang="fr-FR" sz="9600" b="1" dirty="0">
                <a:latin typeface="Brush Script MT" panose="03060802040406070304" pitchFamily="66" charset="0"/>
              </a:rPr>
              <a:t>photos d’implants </a:t>
            </a:r>
            <a:r>
              <a:rPr lang="fr-FR" sz="9600" b="1" dirty="0" err="1">
                <a:latin typeface="Brush Script MT" panose="03060802040406070304" pitchFamily="66" charset="0"/>
              </a:rPr>
              <a:t>subdermiques</a:t>
            </a:r>
            <a:r>
              <a:rPr lang="fr-FR" sz="9600" b="1" dirty="0">
                <a:latin typeface="Brush Script MT" panose="03060802040406070304" pitchFamily="66" charset="0"/>
              </a:rPr>
              <a:t> qui vont sûrement vous impressionner</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954157" y="741119"/>
            <a:ext cx="10399643" cy="5632311"/>
          </a:xfrm>
          <a:prstGeom prst="rect">
            <a:avLst/>
          </a:prstGeom>
        </p:spPr>
        <p:txBody>
          <a:bodyPr wrap="square">
            <a:spAutoFit/>
          </a:bodyPr>
          <a:lstStyle/>
          <a:p>
            <a:r>
              <a:rPr lang="fr-FR" sz="3600" b="1" dirty="0">
                <a:latin typeface="Brush Script MT" panose="03060802040406070304" pitchFamily="66" charset="0"/>
              </a:rPr>
              <a:t>Ça y est, vous avez fait votre tatouage ou votre piercing ? Vous allez enfin pouvoir vous la péter grave devant vos amis, collègues et membres de votre famille. Ne vous la jouez pas trop vite, parce que ça n’impressionne plus personne maintenant. Et les gens sur les photos suivantes l’ont bien compris. Du coup, ils sont passés à la vitesse supérieure: Les implants </a:t>
            </a:r>
            <a:r>
              <a:rPr lang="fr-FR" sz="3600" b="1" dirty="0" err="1">
                <a:latin typeface="Brush Script MT" panose="03060802040406070304" pitchFamily="66" charset="0"/>
              </a:rPr>
              <a:t>subdermiques</a:t>
            </a:r>
            <a:r>
              <a:rPr lang="fr-FR" sz="3600" b="1" dirty="0">
                <a:latin typeface="Brush Script MT" panose="03060802040406070304" pitchFamily="66" charset="0"/>
              </a:rPr>
              <a:t>. C’est à dire sous la peau. Attention aux âmes sensibles.</a:t>
            </a:r>
          </a:p>
          <a:p>
            <a:r>
              <a:rPr lang="fr-FR" sz="3600" b="1" dirty="0">
                <a:latin typeface="Brush Script MT" panose="03060802040406070304" pitchFamily="66" charset="0"/>
              </a:rPr>
              <a:t> *Pour lire l’article suivant, il est conseillé de mettre du </a:t>
            </a:r>
            <a:r>
              <a:rPr lang="fr-FR" sz="3600" b="1" dirty="0" err="1">
                <a:latin typeface="Brush Script MT" panose="03060802040406070304" pitchFamily="66" charset="0"/>
              </a:rPr>
              <a:t>heavy</a:t>
            </a:r>
            <a:r>
              <a:rPr lang="fr-FR" sz="3600" b="1" dirty="0">
                <a:latin typeface="Brush Script MT" panose="03060802040406070304" pitchFamily="66" charset="0"/>
              </a:rPr>
              <a:t> </a:t>
            </a:r>
            <a:r>
              <a:rPr lang="fr-FR" sz="3600" b="1" dirty="0" err="1">
                <a:latin typeface="Brush Script MT" panose="03060802040406070304" pitchFamily="66" charset="0"/>
              </a:rPr>
              <a:t>metal</a:t>
            </a:r>
            <a:r>
              <a:rPr lang="fr-FR" sz="3600" b="1" dirty="0">
                <a:latin typeface="Brush Script MT" panose="03060802040406070304" pitchFamily="66" charset="0"/>
              </a:rPr>
              <a:t> en fond sonore et de se servir un bon verre de sang frais. Il n’est pas interdit de déguster une bonne cervelle également.</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2383" y="610439"/>
            <a:ext cx="7518753" cy="5643488"/>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3605" r="2695" b="3496"/>
          <a:stretch/>
        </p:blipFill>
        <p:spPr>
          <a:xfrm>
            <a:off x="2047875" y="609599"/>
            <a:ext cx="7878003" cy="5645427"/>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04073"/>
            <a:ext cx="7526078" cy="5648986"/>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10439"/>
            <a:ext cx="7517597" cy="5642620"/>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73701"/>
            <a:ext cx="7433313" cy="5579357"/>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58887" y="610439"/>
            <a:ext cx="7492249" cy="5623594"/>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15763" y="610439"/>
            <a:ext cx="7553113" cy="5642620"/>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r="731" b="8468"/>
          <a:stretch/>
        </p:blipFill>
        <p:spPr>
          <a:xfrm>
            <a:off x="2077483" y="665299"/>
            <a:ext cx="8037029" cy="5527399"/>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79703" y="624310"/>
            <a:ext cx="7606419" cy="5628750"/>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21314" y="610440"/>
            <a:ext cx="7760886" cy="5642620"/>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09800" y="687435"/>
            <a:ext cx="7667391" cy="5565624"/>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a:stretch>
            <a:fillRect/>
          </a:stretch>
        </p:blipFill>
        <p:spPr>
          <a:xfrm>
            <a:off x="1863268" y="595562"/>
            <a:ext cx="8465459" cy="5666877"/>
          </a:xfrm>
          <a:prstGeom prst="rect">
            <a:avLst/>
          </a:prstGeom>
          <a:effectLst>
            <a:softEdge rad="127000"/>
          </a:effectLst>
        </p:spPr>
      </p:pic>
    </p:spTree>
    <p:extLst>
      <p:ext uri="{BB962C8B-B14F-4D97-AF65-F5344CB8AC3E}">
        <p14:creationId xmlns:p14="http://schemas.microsoft.com/office/powerpoint/2010/main" val="189473303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a:stretch>
            <a:fillRect/>
          </a:stretch>
        </p:blipFill>
        <p:spPr>
          <a:xfrm>
            <a:off x="1862400" y="605522"/>
            <a:ext cx="8466327" cy="5647538"/>
          </a:xfrm>
          <a:prstGeom prst="rect">
            <a:avLst/>
          </a:prstGeom>
          <a:effectLst>
            <a:softEdge rad="127000"/>
          </a:effectLst>
        </p:spPr>
      </p:pic>
    </p:spTree>
    <p:extLst>
      <p:ext uri="{BB962C8B-B14F-4D97-AF65-F5344CB8AC3E}">
        <p14:creationId xmlns:p14="http://schemas.microsoft.com/office/powerpoint/2010/main" val="173042282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a:stretch>
            <a:fillRect/>
          </a:stretch>
        </p:blipFill>
        <p:spPr>
          <a:xfrm>
            <a:off x="1854922" y="610439"/>
            <a:ext cx="8473899" cy="5642620"/>
          </a:xfrm>
          <a:prstGeom prst="rect">
            <a:avLst/>
          </a:prstGeom>
          <a:effectLst>
            <a:softEdge rad="127000"/>
          </a:effectLst>
        </p:spPr>
      </p:pic>
    </p:spTree>
    <p:extLst>
      <p:ext uri="{BB962C8B-B14F-4D97-AF65-F5344CB8AC3E}">
        <p14:creationId xmlns:p14="http://schemas.microsoft.com/office/powerpoint/2010/main" val="16945899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7078"/>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9" name="Rectangle 8"/>
          <p:cNvSpPr/>
          <p:nvPr/>
        </p:nvSpPr>
        <p:spPr>
          <a:xfrm>
            <a:off x="2701582" y="1850434"/>
            <a:ext cx="6788836" cy="4154984"/>
          </a:xfrm>
          <a:prstGeom prst="rect">
            <a:avLst/>
          </a:prstGeom>
        </p:spPr>
        <p:txBody>
          <a:bodyPr wrap="square">
            <a:spAutoFit/>
          </a:bodyPr>
          <a:lstStyle/>
          <a:p>
            <a:r>
              <a:rPr lang="fr-FR" sz="8800" b="1" dirty="0" smtClean="0">
                <a:latin typeface="Brush Script MT" panose="03060802040406070304" pitchFamily="66" charset="0"/>
              </a:rPr>
              <a:t>C’était 31 </a:t>
            </a:r>
            <a:r>
              <a:rPr lang="fr-FR" sz="8800" b="1" dirty="0">
                <a:latin typeface="Brush Script MT" panose="03060802040406070304" pitchFamily="66" charset="0"/>
              </a:rPr>
              <a:t>photos </a:t>
            </a:r>
            <a:r>
              <a:rPr lang="fr-FR" sz="8800" b="1" dirty="0" smtClean="0">
                <a:latin typeface="Brush Script MT" panose="03060802040406070304" pitchFamily="66" charset="0"/>
              </a:rPr>
              <a:t>   d’implants                       par 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65667097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441</Words>
  <Application>Microsoft Office PowerPoint</Application>
  <PresentationFormat>Grand écran</PresentationFormat>
  <Paragraphs>95</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2019-02-01T14:09:57Z</dcterms:created>
  <dcterms:modified xsi:type="dcterms:W3CDTF">2019-03-09T17:17:58Z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