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2"/>
  </p:notes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BIVmhrQKMBJhKP67ZNfPA==" hashData="u+4m37XvBU9YT8iHiDEKT0LCK3RUnmLcv36D6c8u2vHGwGH4S74bGQyTOMWVUNJVYg+02nxqBiMQ28tklAPGo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950B8E-A0AC-48C6-A22B-D937B1BE70CC}" type="datetimeFigureOut">
              <a:rPr lang="fr-FR" smtClean="0"/>
              <a:t>26/03/2019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FB13C6-9801-4808-A836-1F10B3F080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7794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447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40844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5446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67507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91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8929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021020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848489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7335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678881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412237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318763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725510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502439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055170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089583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22408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706816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155164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44080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5FA9-0E32-4FBA-A963-63102E3AE203}" type="datetime1">
              <a:rPr lang="fr-FR" smtClean="0"/>
              <a:t>26/03/2019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3866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1FC8B-DF6C-4413-8C6E-2E6AF1D4DB31}" type="datetime1">
              <a:rPr lang="fr-FR" smtClean="0"/>
              <a:t>26/03/2019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1888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8C6B6-F3C6-44BF-981B-A1F504BA2385}" type="datetime1">
              <a:rPr lang="fr-FR" smtClean="0"/>
              <a:t>26/03/2019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935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59730-BE7A-4959-9B8A-EA3AE8920D2E}" type="datetime1">
              <a:rPr lang="fr-FR" smtClean="0"/>
              <a:t>26/03/2019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9630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0A6E5-B441-470E-9088-F7DE4A349339}" type="datetime1">
              <a:rPr lang="fr-FR" smtClean="0"/>
              <a:t>26/03/2019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771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DDE5-8A05-4A5B-B460-C23C69A06801}" type="datetime1">
              <a:rPr lang="fr-FR" smtClean="0"/>
              <a:t>26/03/2019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118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5558-6794-4815-BB15-FD1C501B0613}" type="datetime1">
              <a:rPr lang="fr-FR" smtClean="0"/>
              <a:t>26/03/2019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751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77CC-79D3-4C89-94C5-4BF28D52469C}" type="datetime1">
              <a:rPr lang="fr-FR" smtClean="0"/>
              <a:t>26/03/2019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714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D949D-C06D-4563-9AED-786A63513D99}" type="datetime1">
              <a:rPr lang="fr-FR" smtClean="0"/>
              <a:t>26/03/2019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070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93DA-06AC-41D2-AB45-5672A1B62B9E}" type="datetime1">
              <a:rPr lang="fr-FR" smtClean="0"/>
              <a:t>26/03/2019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048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EFBE0-F3DF-4363-8A6A-7287C4D4F30B}" type="datetime1">
              <a:rPr lang="fr-FR" smtClean="0"/>
              <a:t>26/03/2019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2167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04A13-AE70-48FC-9554-3B06A57F301B}" type="datetime1">
              <a:rPr lang="fr-FR" smtClean="0"/>
              <a:t>26/03/2019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12421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26/03/2019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7126" y="1559817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362249" y="2025303"/>
            <a:ext cx="9464023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 smtClean="0">
                <a:latin typeface="Brush Script MT" panose="03060802040406070304" pitchFamily="66" charset="0"/>
              </a:rPr>
              <a:t> </a:t>
            </a:r>
            <a:r>
              <a:rPr lang="fr-FR" sz="8800" b="1" dirty="0">
                <a:latin typeface="Brush Script MT" panose="03060802040406070304" pitchFamily="66" charset="0"/>
              </a:rPr>
              <a:t>17 photos de la Namibie </a:t>
            </a:r>
            <a:r>
              <a:rPr lang="fr-FR" sz="8800" b="1" dirty="0" smtClean="0">
                <a:latin typeface="Brush Script MT" panose="03060802040406070304" pitchFamily="66" charset="0"/>
              </a:rPr>
              <a:t>    </a:t>
            </a:r>
            <a:r>
              <a:rPr lang="fr-FR" sz="8800" b="1" dirty="0" smtClean="0">
                <a:latin typeface="Brush Script MT" panose="03060802040406070304" pitchFamily="66" charset="0"/>
              </a:rPr>
              <a:t>par Lande </a:t>
            </a:r>
            <a:endParaRPr lang="fr-FR" sz="88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033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  <p:sndAc>
          <p:stSnd loop="1">
            <p:snd r:embed="rId3" name="Photos spectaculaires_001.wav"/>
          </p:stSnd>
        </p:sndAc>
      </p:transition>
    </mc:Choice>
    <mc:Fallback>
      <p:transition spd="slow" advTm="13000">
        <p:circle/>
        <p:sndAc>
          <p:stSnd loop="1">
            <p:snd r:embed="rId3" name="Photos spectaculaires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26/03/2019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</a:t>
            </a:fld>
            <a:endParaRPr lang="fr-FR" sz="1400" b="1" dirty="0"/>
          </a:p>
        </p:txBody>
      </p:sp>
      <p:sp>
        <p:nvSpPr>
          <p:cNvPr id="2" name="Rectangle 1"/>
          <p:cNvSpPr/>
          <p:nvPr/>
        </p:nvSpPr>
        <p:spPr>
          <a:xfrm>
            <a:off x="1304463" y="1691072"/>
            <a:ext cx="9583073" cy="34163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latin typeface="Brush Script MT" panose="03060802040406070304" pitchFamily="66" charset="0"/>
              </a:rPr>
              <a:t>17 </a:t>
            </a:r>
            <a:r>
              <a:rPr lang="fr-FR" sz="7200" b="1" dirty="0">
                <a:latin typeface="Brush Script MT" panose="03060802040406070304" pitchFamily="66" charset="0"/>
              </a:rPr>
              <a:t>photos de la Namibie qui </a:t>
            </a:r>
            <a:endParaRPr lang="fr-FR" sz="7200" b="1" dirty="0" smtClean="0">
              <a:latin typeface="Brush Script MT" panose="03060802040406070304" pitchFamily="66" charset="0"/>
            </a:endParaRPr>
          </a:p>
          <a:p>
            <a:r>
              <a:rPr lang="fr-FR" sz="7200" b="1" dirty="0" smtClean="0">
                <a:latin typeface="Brush Script MT" panose="03060802040406070304" pitchFamily="66" charset="0"/>
              </a:rPr>
              <a:t>vous </a:t>
            </a:r>
            <a:r>
              <a:rPr lang="fr-FR" sz="7200" b="1" dirty="0">
                <a:latin typeface="Brush Script MT" panose="03060802040406070304" pitchFamily="66" charset="0"/>
              </a:rPr>
              <a:t>vont donner envie de </a:t>
            </a:r>
            <a:r>
              <a:rPr lang="fr-FR" sz="7200" b="1" dirty="0" smtClean="0">
                <a:latin typeface="Brush Script MT" panose="03060802040406070304" pitchFamily="66" charset="0"/>
              </a:rPr>
              <a:t>visiter</a:t>
            </a:r>
          </a:p>
          <a:p>
            <a:r>
              <a:rPr lang="fr-FR" sz="7200" b="1" dirty="0" smtClean="0">
                <a:latin typeface="Brush Script MT" panose="03060802040406070304" pitchFamily="66" charset="0"/>
              </a:rPr>
              <a:t> </a:t>
            </a:r>
            <a:r>
              <a:rPr lang="fr-FR" sz="7200" b="1" dirty="0">
                <a:latin typeface="Brush Script MT" panose="03060802040406070304" pitchFamily="66" charset="0"/>
              </a:rPr>
              <a:t>ce merveilleux pays</a:t>
            </a:r>
            <a:endParaRPr lang="fr-FR" sz="7200" b="1" dirty="0" smtClean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9450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26/03/2019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3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8070" y="609046"/>
            <a:ext cx="8375373" cy="558686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948070" y="632073"/>
            <a:ext cx="851130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err="1"/>
              <a:t>Sossusvlei</a:t>
            </a:r>
            <a:r>
              <a:rPr lang="fr-FR" sz="2800" b="1" dirty="0"/>
              <a:t>, un </a:t>
            </a:r>
            <a:r>
              <a:rPr lang="fr-FR" sz="2800" b="1" dirty="0" err="1"/>
              <a:t>salar</a:t>
            </a:r>
            <a:r>
              <a:rPr lang="fr-FR" sz="2800" b="1" dirty="0"/>
              <a:t>, ou désert de sel, avec un peu d’eau.</a:t>
            </a:r>
          </a:p>
        </p:txBody>
      </p:sp>
    </p:spTree>
    <p:extLst>
      <p:ext uri="{BB962C8B-B14F-4D97-AF65-F5344CB8AC3E}">
        <p14:creationId xmlns:p14="http://schemas.microsoft.com/office/powerpoint/2010/main" val="3171966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26/03/2019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4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8313" y="609046"/>
            <a:ext cx="8415130" cy="561338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3329089" y="609046"/>
            <a:ext cx="557357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/>
              <a:t>La réserve naturelle du Namib Rand</a:t>
            </a:r>
            <a:r>
              <a:rPr lang="fr-F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80532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26/03/2019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5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2958" y="661634"/>
            <a:ext cx="8282608" cy="553473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872048" y="689903"/>
            <a:ext cx="844442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/>
              <a:t>La </a:t>
            </a:r>
            <a:r>
              <a:rPr lang="fr-FR" sz="2800" b="1" dirty="0" err="1"/>
              <a:t>Quiver</a:t>
            </a:r>
            <a:r>
              <a:rPr lang="fr-FR" sz="2800" b="1" dirty="0"/>
              <a:t> </a:t>
            </a:r>
            <a:r>
              <a:rPr lang="fr-FR" sz="2800" b="1" dirty="0" err="1"/>
              <a:t>Tree</a:t>
            </a:r>
            <a:r>
              <a:rPr lang="fr-FR" sz="2800" b="1" dirty="0"/>
              <a:t> Forest près du village de Keetmanshoop.</a:t>
            </a:r>
          </a:p>
        </p:txBody>
      </p:sp>
    </p:spTree>
    <p:extLst>
      <p:ext uri="{BB962C8B-B14F-4D97-AF65-F5344CB8AC3E}">
        <p14:creationId xmlns:p14="http://schemas.microsoft.com/office/powerpoint/2010/main" val="3114778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26/03/2019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6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3201" y="639986"/>
            <a:ext cx="8362122" cy="557802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3046262" y="451833"/>
            <a:ext cx="6096000" cy="800219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fr-FR" dirty="0"/>
          </a:p>
          <a:p>
            <a:r>
              <a:rPr lang="fr-FR" sz="2800" b="1" dirty="0"/>
              <a:t>Le parc national de Namib-</a:t>
            </a:r>
            <a:r>
              <a:rPr lang="fr-FR" sz="2800" b="1" dirty="0" err="1"/>
              <a:t>Naukluft</a:t>
            </a:r>
            <a:r>
              <a:rPr lang="fr-FR" sz="28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771448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26/03/2019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7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3663" y="636104"/>
            <a:ext cx="8430756" cy="562381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3300259" y="636104"/>
            <a:ext cx="558800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/>
              <a:t>Le parc national de Namib-</a:t>
            </a:r>
            <a:r>
              <a:rPr lang="fr-FR" sz="2800" b="1" dirty="0" err="1"/>
              <a:t>Naukluft</a:t>
            </a:r>
            <a:r>
              <a:rPr lang="fr-FR" sz="28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238116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26/03/2019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8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4842" y="641949"/>
            <a:ext cx="10102316" cy="557410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3309211" y="5762981"/>
            <a:ext cx="557357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/>
              <a:t>La réserve naturelle du Namib Rand</a:t>
            </a:r>
            <a:r>
              <a:rPr lang="fr-F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85446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26/03/2019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9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81808" y="662086"/>
            <a:ext cx="8362121" cy="557802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3461622" y="618545"/>
            <a:ext cx="53603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/>
              <a:t>Le village fantôme de </a:t>
            </a:r>
            <a:r>
              <a:rPr lang="fr-FR" sz="2800" b="1" dirty="0" err="1"/>
              <a:t>Kolmanskop</a:t>
            </a:r>
            <a:r>
              <a:rPr lang="fr-FR" sz="28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327734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26/03/2019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10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5977" y="611843"/>
            <a:ext cx="8436569" cy="562768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4476927" y="5668282"/>
            <a:ext cx="32346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/>
              <a:t>The </a:t>
            </a:r>
            <a:r>
              <a:rPr lang="fr-FR" sz="2800" b="1" dirty="0" err="1"/>
              <a:t>Tsaucheb</a:t>
            </a:r>
            <a:r>
              <a:rPr lang="fr-FR" sz="2800" b="1" dirty="0"/>
              <a:t> </a:t>
            </a:r>
            <a:r>
              <a:rPr lang="fr-FR" sz="2800" b="1" dirty="0" err="1"/>
              <a:t>Valley</a:t>
            </a:r>
            <a:r>
              <a:rPr lang="fr-F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489796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26/03/2019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11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7875" y="661987"/>
            <a:ext cx="8096250" cy="553402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3288309" y="703156"/>
            <a:ext cx="557357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/>
              <a:t>La réserve naturelle du Namib Rand</a:t>
            </a:r>
            <a:r>
              <a:rPr lang="fr-F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85904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26/03/2019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12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3201" y="639986"/>
            <a:ext cx="8362122" cy="557802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3301997" y="639986"/>
            <a:ext cx="558800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/>
              <a:t>Le parc national de Namib-</a:t>
            </a:r>
            <a:r>
              <a:rPr lang="fr-FR" sz="2800" b="1" dirty="0" err="1"/>
              <a:t>Naukluft</a:t>
            </a:r>
            <a:r>
              <a:rPr lang="fr-FR" sz="28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326945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26/03/2019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13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0992" y="632328"/>
            <a:ext cx="9250016" cy="562618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3297191" y="646472"/>
            <a:ext cx="561204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/>
              <a:t>La réserve naturelle du Namib Rand.</a:t>
            </a:r>
          </a:p>
        </p:txBody>
      </p:sp>
    </p:spTree>
    <p:extLst>
      <p:ext uri="{BB962C8B-B14F-4D97-AF65-F5344CB8AC3E}">
        <p14:creationId xmlns:p14="http://schemas.microsoft.com/office/powerpoint/2010/main" val="9611638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26/03/2019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14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95060" y="610185"/>
            <a:ext cx="8441635" cy="561120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4281496" y="650147"/>
            <a:ext cx="366876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/>
              <a:t>Canyon de la Fish River</a:t>
            </a:r>
            <a:r>
              <a:rPr lang="fr-F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9567340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26/03/2019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15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9443" y="661524"/>
            <a:ext cx="9727095" cy="559594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3289975" y="691342"/>
            <a:ext cx="561204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/>
              <a:t>La réserve naturelle du Namib Rand.</a:t>
            </a:r>
          </a:p>
        </p:txBody>
      </p:sp>
    </p:spTree>
    <p:extLst>
      <p:ext uri="{BB962C8B-B14F-4D97-AF65-F5344CB8AC3E}">
        <p14:creationId xmlns:p14="http://schemas.microsoft.com/office/powerpoint/2010/main" val="39227807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26/03/2019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16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8313" y="654228"/>
            <a:ext cx="8362122" cy="555835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4491885" y="733550"/>
            <a:ext cx="319497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/>
              <a:t>Le désert </a:t>
            </a:r>
            <a:r>
              <a:rPr lang="fr-FR" sz="2800" b="1" dirty="0" err="1"/>
              <a:t>Sossusvlei</a:t>
            </a:r>
            <a:r>
              <a:rPr lang="fr-F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173543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26/03/2019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17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4840" y="630064"/>
            <a:ext cx="10102317" cy="559787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3307473" y="624633"/>
            <a:ext cx="557357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/>
              <a:t>La réserve naturelle du Namib Rand</a:t>
            </a:r>
            <a:r>
              <a:rPr lang="fr-F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5951393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26/03/2019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18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9384" y="776787"/>
            <a:ext cx="10736999" cy="529270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952787" y="741711"/>
            <a:ext cx="1031019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dirty="0"/>
              <a:t>Le </a:t>
            </a:r>
            <a:r>
              <a:rPr lang="fr-FR" sz="2400" b="1" dirty="0" err="1"/>
              <a:t>Spiztkoppe</a:t>
            </a:r>
            <a:r>
              <a:rPr lang="fr-FR" sz="2400" b="1" dirty="0"/>
              <a:t>, un amoncellement rocheux de pics granitiques, dans le désert du Namib.</a:t>
            </a:r>
          </a:p>
        </p:txBody>
      </p:sp>
    </p:spTree>
    <p:extLst>
      <p:ext uri="{BB962C8B-B14F-4D97-AF65-F5344CB8AC3E}">
        <p14:creationId xmlns:p14="http://schemas.microsoft.com/office/powerpoint/2010/main" val="145880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26/03/2019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19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4368" y="707315"/>
            <a:ext cx="10549431" cy="546088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4118881" y="891980"/>
            <a:ext cx="395076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/>
              <a:t>Une autre vue du </a:t>
            </a:r>
            <a:r>
              <a:rPr lang="fr-FR" sz="2400" b="1" dirty="0" err="1"/>
              <a:t>Spiztkoppe</a:t>
            </a:r>
            <a:r>
              <a:rPr lang="fr-FR" sz="24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593785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26/03/2019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606623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20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542515" y="1418470"/>
            <a:ext cx="9106969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 smtClean="0">
                <a:latin typeface="Brush Script MT" panose="03060802040406070304" pitchFamily="66" charset="0"/>
              </a:rPr>
              <a:t>          C’était</a:t>
            </a:r>
          </a:p>
          <a:p>
            <a:r>
              <a:rPr lang="fr-FR" sz="8800" b="1" dirty="0" smtClean="0">
                <a:latin typeface="Brush Script MT" panose="03060802040406070304" pitchFamily="66" charset="0"/>
              </a:rPr>
              <a:t>17 </a:t>
            </a:r>
            <a:r>
              <a:rPr lang="fr-FR" sz="8800" b="1" dirty="0">
                <a:latin typeface="Brush Script MT" panose="03060802040406070304" pitchFamily="66" charset="0"/>
              </a:rPr>
              <a:t>photos de la Namibie </a:t>
            </a:r>
            <a:r>
              <a:rPr lang="fr-FR" sz="8800" b="1" dirty="0" smtClean="0">
                <a:latin typeface="Brush Script MT" panose="03060802040406070304" pitchFamily="66" charset="0"/>
              </a:rPr>
              <a:t>       </a:t>
            </a:r>
            <a:r>
              <a:rPr lang="fr-FR" sz="8800" b="1" dirty="0" smtClean="0">
                <a:latin typeface="Brush Script MT" panose="03060802040406070304" pitchFamily="66" charset="0"/>
              </a:rPr>
              <a:t>par Lande </a:t>
            </a:r>
            <a:endParaRPr lang="fr-FR" sz="88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6266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92</TotalTime>
  <Words>480</Words>
  <Application>Microsoft Office PowerPoint</Application>
  <PresentationFormat>Grand écran</PresentationFormat>
  <Paragraphs>124</Paragraphs>
  <Slides>20</Slides>
  <Notes>20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20</vt:i4>
      </vt:variant>
    </vt:vector>
  </HeadingPairs>
  <TitlesOfParts>
    <vt:vector size="25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17</cp:revision>
  <dcterms:created xsi:type="dcterms:W3CDTF">2019-02-01T14:09:57Z</dcterms:created>
  <dcterms:modified xsi:type="dcterms:W3CDTF">2019-03-26T22:37:39Z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