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5"/>
  </p:notesMasterIdLst>
  <p:handoutMasterIdLst>
    <p:handoutMasterId r:id="rId26"/>
  </p:handout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4" r:id="rId16"/>
    <p:sldId id="275" r:id="rId17"/>
    <p:sldId id="276" r:id="rId18"/>
    <p:sldId id="277" r:id="rId19"/>
    <p:sldId id="279" r:id="rId20"/>
    <p:sldId id="280" r:id="rId21"/>
    <p:sldId id="282" r:id="rId22"/>
    <p:sldId id="283" r:id="rId23"/>
    <p:sldId id="289" r:id="rId24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ztrLHVKrw1AUzT6KLTFaA==" hashData="56EXO8mUR4mj84BVjq6mlVXM0GF3x5debLFIoItAM1YQgq+sbPZgTOhjoBnWrpeZTVzTzECMNjflVcPrs859HQ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24/08/2019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24/08/2019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64986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933512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27262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261804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0100785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97283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173510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639594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387334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24/08/2019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24/08/2019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24/08/2019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24/08/2019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24/08/2019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24/08/2019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24/08/2019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24/08/2019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24/08/2019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24/08/2019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24/08/2019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24/08/2019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77" y="313674"/>
            <a:ext cx="11510246" cy="623065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ourquoi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vous avez fait ça  N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°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2    </a:t>
            </a:r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  <p:sndAc>
          <p:stSnd loop="1">
            <p:snd r:embed="rId3" name="La_soif_CM1_212-2_001.wav"/>
          </p:stSnd>
        </p:sndAc>
      </p:transition>
    </mc:Choice>
    <mc:Fallback>
      <p:transition spd="slow" advTm="12000">
        <p:fade/>
        <p:sndAc>
          <p:stSnd loop="1">
            <p:snd r:embed="rId3" name="La_soif_CM1_212-2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24463" y="797510"/>
            <a:ext cx="1134307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 smtClean="0"/>
              <a:t>   </a:t>
            </a:r>
            <a:r>
              <a:rPr lang="fr-FR" sz="8000" b="1" dirty="0" smtClean="0"/>
              <a:t>Ces </a:t>
            </a:r>
            <a:r>
              <a:rPr lang="fr-FR" sz="8000" b="1" dirty="0"/>
              <a:t>photos </a:t>
            </a:r>
            <a:r>
              <a:rPr lang="fr-FR" sz="8000" b="1" dirty="0" smtClean="0"/>
              <a:t>montrent où </a:t>
            </a:r>
            <a:r>
              <a:rPr lang="fr-FR" sz="8000" b="1" dirty="0"/>
              <a:t>la créativité est allée trop loin : pourquoi vous avez fait ça ?</a:t>
            </a:r>
          </a:p>
        </p:txBody>
      </p:sp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33330" y="335845"/>
            <a:ext cx="9125339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/>
              <a:t>Pourquoi Lorsque </a:t>
            </a:r>
            <a:r>
              <a:rPr lang="fr-FR" sz="4400" b="1" dirty="0"/>
              <a:t>l’on voit toutes ces photos, on a envie de désespérer. Tous ces objets sont bien réels et on se demande pourquoi ! Pourquoi avoir créé de tels objets…? A quel moment ces personnes se sont dites que c’était une bonne idée ? Nous, on ne cherche plus la réponse !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3862" y="304800"/>
            <a:ext cx="4715288" cy="62870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5" y="291444"/>
            <a:ext cx="8415687" cy="62460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7113" y="291548"/>
            <a:ext cx="4711976" cy="62826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3623" y="296623"/>
            <a:ext cx="6264754" cy="6264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3623" y="296623"/>
            <a:ext cx="6264754" cy="6264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541" y="297305"/>
            <a:ext cx="11134915" cy="62633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7112" y="301485"/>
            <a:ext cx="4704523" cy="62726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939" y="300969"/>
            <a:ext cx="9886122" cy="6256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3860" y="319154"/>
            <a:ext cx="4704523" cy="62726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3623" y="296623"/>
            <a:ext cx="6264754" cy="6264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3623" y="296623"/>
            <a:ext cx="6264754" cy="6264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8817" y="312088"/>
            <a:ext cx="5234610" cy="62815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039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1339" y="318052"/>
            <a:ext cx="5003415" cy="6229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5831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1026" name="Picture 2" descr="Pourquoi pas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9793" y="329723"/>
            <a:ext cx="8272414" cy="6198553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0187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2632" y="278760"/>
            <a:ext cx="5526736" cy="63004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0923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5" y="308113"/>
            <a:ext cx="8349427" cy="62620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801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1321" y="298173"/>
            <a:ext cx="8309113" cy="62318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0427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3616" y="304800"/>
            <a:ext cx="4675533" cy="62340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6430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2470" y="299777"/>
            <a:ext cx="6467059" cy="62584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4016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77" y="313674"/>
            <a:ext cx="11510246" cy="623065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C’était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Pourquoi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vous avez fait ça 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    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5417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210</TotalTime>
  <Words>460</Words>
  <Application>Microsoft Office PowerPoint</Application>
  <PresentationFormat>Grand écran</PresentationFormat>
  <Paragraphs>99</Paragraphs>
  <Slides>23</Slides>
  <Notes>23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8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39</cp:revision>
  <dcterms:created xsi:type="dcterms:W3CDTF">2019-07-13T13:50:14Z</dcterms:created>
  <dcterms:modified xsi:type="dcterms:W3CDTF">2019-08-24T14:24:20Z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