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6"/>
  </p:notesMasterIdLst>
  <p:handoutMasterIdLst>
    <p:handoutMasterId r:id="rId27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9" r:id="rId20"/>
    <p:sldId id="280" r:id="rId21"/>
    <p:sldId id="282" r:id="rId22"/>
    <p:sldId id="283" r:id="rId23"/>
    <p:sldId id="284" r:id="rId24"/>
    <p:sldId id="289" r:id="rId2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9txc8s/PG9ZKqasMAsXCw==" hashData="S0af2yF2DF+5yr7kDxYlVKUzkX7vKw1cWfnTUo2KwklDFVFLODOunCiKc3cuLsn6ItkqOQn2K3ZwfKElU2N08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24/08/2019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17351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63959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826187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38733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24/08/2019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24/08/2019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313674"/>
            <a:ext cx="11510246" cy="62306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ourquoi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vous avez fait ça  N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° 1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24463" y="797510"/>
            <a:ext cx="113430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/>
              <a:t> </a:t>
            </a:r>
            <a:r>
              <a:rPr lang="fr-FR" sz="9600" b="1" dirty="0" smtClean="0"/>
              <a:t>  </a:t>
            </a:r>
            <a:r>
              <a:rPr lang="fr-FR" sz="8000" b="1" dirty="0" smtClean="0"/>
              <a:t>Ces </a:t>
            </a:r>
            <a:r>
              <a:rPr lang="fr-FR" sz="8000" b="1" dirty="0"/>
              <a:t>photos </a:t>
            </a:r>
            <a:r>
              <a:rPr lang="fr-FR" sz="8000" b="1" dirty="0" smtClean="0"/>
              <a:t>montrent où </a:t>
            </a:r>
            <a:r>
              <a:rPr lang="fr-FR" sz="8000" b="1" dirty="0"/>
              <a:t>la créativité est allée trop loin : pourquoi vous avez fait ça ?</a:t>
            </a:r>
            <a:endParaRPr lang="fr-FR" sz="8000" b="1" dirty="0"/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33330" y="335845"/>
            <a:ext cx="912533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/>
              <a:t>Pourquoi Lorsque </a:t>
            </a:r>
            <a:r>
              <a:rPr lang="fr-FR" sz="4400" b="1" dirty="0"/>
              <a:t>l’on voit toutes ces photos, on a envie de désespérer. Tous ces objets sont bien réels et on se demande pourquoi ! Pourquoi avoir créé de tels objets…? A quel moment ces personnes se sont dites que c’était une bonne idée ? Nous, on ne cherche plus la réponse !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285646"/>
            <a:ext cx="8242852" cy="6246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591" y="314739"/>
            <a:ext cx="4982818" cy="6228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323" y="318310"/>
            <a:ext cx="5208104" cy="623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804" y="274162"/>
            <a:ext cx="11508392" cy="6228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78295"/>
            <a:ext cx="8389183" cy="6291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7357" y="265763"/>
            <a:ext cx="4823791" cy="6291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87" y="318052"/>
            <a:ext cx="5006671" cy="6258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65126"/>
            <a:ext cx="8442192" cy="6278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327637"/>
            <a:ext cx="6264754" cy="6202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112" y="571500"/>
            <a:ext cx="58197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266039"/>
            <a:ext cx="10147680" cy="6278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790" y="317843"/>
            <a:ext cx="8296417" cy="6222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1402"/>
            <a:ext cx="6264754" cy="6275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860" y="319154"/>
            <a:ext cx="4704523" cy="6272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70" y="318052"/>
            <a:ext cx="6401511" cy="6286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148" y="317522"/>
            <a:ext cx="4253948" cy="6281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078" y="269259"/>
            <a:ext cx="5155096" cy="6303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643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69" y="261406"/>
            <a:ext cx="6480313" cy="6322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01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5" y="298920"/>
            <a:ext cx="8110330" cy="6260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802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77" y="313674"/>
            <a:ext cx="11510246" cy="62306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Pourquoi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vous avez fait ça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24/08/2019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41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glitter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195</TotalTime>
  <Words>476</Words>
  <Application>Microsoft Office PowerPoint</Application>
  <PresentationFormat>Grand écran</PresentationFormat>
  <Paragraphs>103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2019-07-13T13:50:14Z</dcterms:created>
  <dcterms:modified xsi:type="dcterms:W3CDTF">2019-08-24T14:04:52Z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