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media/image8.png" ContentType="image/png"/>
  <Override PartName="/ppt/media/image3.jpeg" ContentType="image/jpeg"/>
  <Override PartName="/ppt/media/image5.png" ContentType="image/png"/>
  <Override PartName="/ppt/media/image4.png" ContentType="image/png"/>
  <Override PartName="/ppt/media/image6.png" ContentType="image/png"/>
  <Override PartName="/ppt/media/image7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1905480"/>
            <a:ext cx="9071640" cy="5853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2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804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2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804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905480"/>
            <a:ext cx="9071640" cy="5853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345600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865040"/>
            <a:ext cx="2920680" cy="1286280"/>
          </a:xfrm>
          <a:prstGeom prst="rect">
            <a:avLst/>
          </a:prstGeom>
        </p:spPr>
        <p:txBody>
          <a:bodyPr lIns="0" rIns="0" tIns="0" bIns="0">
            <a:normAutofit fontScale="91000"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905480"/>
            <a:ext cx="9071640" cy="5853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269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86504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3456000"/>
            <a:ext cx="442692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865040"/>
            <a:ext cx="9071640" cy="1286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rIns="0" tIns="0" bIns="0">
            <a:normAutofit fontScale="88000"/>
          </a:bodyPr>
          <a:p>
            <a:pPr marL="432000" indent="-324000">
              <a:spcAft>
                <a:spcPts val="1414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Aft>
                <a:spcPts val="1128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Aft>
                <a:spcPts val="845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Aft>
                <a:spcPts val="561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80000" y="688680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Arial"/>
              </a:rPr>
              <a:t>&lt;date/heure&gt;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&lt;pied de page&gt;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87360" y="688680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060038F-0D3B-4892-9E55-8F6476F071FA}" type="slidenum">
              <a:rPr b="0" lang="fr-FR" sz="1400" spc="-1" strike="noStrike">
                <a:latin typeface="Arial"/>
              </a:rPr>
              <a:t>&lt;numéro&gt;</a:t>
            </a:fld>
            <a:endParaRPr b="0" lang="fr-FR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408600"/>
            <a:ext cx="9071640" cy="1262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2020680"/>
            <a:ext cx="9071640" cy="467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4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Aft>
                <a:spcPts val="1128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Aft>
                <a:spcPts val="845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Aft>
                <a:spcPts val="561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16000" y="688680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Arial"/>
              </a:rPr>
              <a:t>&lt;date/heure&gt;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&lt;pied de page&gt;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623360" y="688680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2E7E304B-32B9-4B9E-B061-D00F82258A4D}" type="slidenum">
              <a:rPr b="0" lang="fr-FR" sz="1400" spc="-1" strike="noStrike">
                <a:latin typeface="Arial"/>
              </a:rPr>
              <a:t>&lt;numéro&gt;</a:t>
            </a:fld>
            <a:endParaRPr b="0" lang="fr-FR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-16920" y="-12240"/>
            <a:ext cx="10096920" cy="948240"/>
          </a:xfrm>
          <a:prstGeom prst="rect">
            <a:avLst/>
          </a:prstGeom>
          <a:ln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180000" y="688716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Arial"/>
              </a:rPr>
              <a:t>&lt;date/heure&gt;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ctr"/>
            <a:r>
              <a:rPr b="0" lang="fr-FR" sz="1400" spc="-1" strike="noStrike">
                <a:latin typeface="Arial"/>
              </a:rPr>
              <a:t>&lt;pied de page&gt;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587360" y="6887160"/>
            <a:ext cx="2348280" cy="5212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E2279EA-8FB9-448C-9E92-A015C14C2806}" type="slidenum">
              <a:rPr b="0" lang="fr-FR" sz="1400" spc="-1" strike="noStrike">
                <a:latin typeface="Arial"/>
              </a:rPr>
              <a:t>&lt;numéro&gt;</a:t>
            </a:fld>
            <a:endParaRPr b="0" lang="fr-FR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504000" y="1905480"/>
            <a:ext cx="9071640" cy="1262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CONVERSION FACILE !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504000" y="3456000"/>
            <a:ext cx="9071640" cy="2697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Ceci est une méthode « maison » pour ne pas se tromper dans les conversions de mesures.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1ère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un nombre AVEC VIRGULE, le chiffre à GAUCHE le plus « proche » de la virgule (le dernier avant la virgule, sur la gauche, donc) doit être dans la case qui correspond à l’UNITÉ.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Il faut inscrire la VIRGULE en bas à droite de cette case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.  Ensuite, il faut remplir les cases de gauche à droite adjacentes « normalement ». Faisons l’exemple sur les jus de fruits (2,35 L)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798120" y="743400"/>
            <a:ext cx="8563680" cy="6115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2ème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un nombre SANS VIRGULE, le dernier chiffre à droite, doit être placé dans la case qui correspond à l’UNITÉ. Ajoutons la baignoire 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802800" y="738720"/>
            <a:ext cx="8553960" cy="6125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3ème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On remplit toutes les cases vides sur la ligne par des 0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802800" y="743400"/>
            <a:ext cx="8553960" cy="6115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Voilà, les règles sont claires, amusons-nous, convertissons !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Disons que je veuille savoir combien représente la bouteille de jus de fruit en centi-litres, puis la baignoire en Kilo-litres?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connaître une UNITÉ correspondante PLUS GRANDE ou PLUS PETITE, on déplace la virgule sur le trait inférieur droit de la case de l’UNITÉ correspondante. 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1"/>
          <a:stretch/>
        </p:blipFill>
        <p:spPr>
          <a:xfrm>
            <a:off x="802800" y="734040"/>
            <a:ext cx="8553960" cy="6134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voilà ! J’ai 235 centi-litres de jus de fruit et 0,654321 kilo-litres d’eau dans ma baignoire.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04360" y="105480"/>
            <a:ext cx="9071640" cy="1262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Voyons notre base de travail !</a:t>
            </a:r>
            <a:endParaRPr b="0" lang="fr-F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504000" y="3456000"/>
            <a:ext cx="9071640" cy="2697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8" name="" descr=""/>
          <p:cNvPicPr/>
          <p:nvPr/>
        </p:nvPicPr>
        <p:blipFill>
          <a:blip r:embed="rId1"/>
          <a:stretch/>
        </p:blipFill>
        <p:spPr>
          <a:xfrm>
            <a:off x="72000" y="1224000"/>
            <a:ext cx="9981360" cy="6192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Le verre de 0,0350 DL, je veux le convertir en ml ? Allez !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53" name="" descr=""/>
          <p:cNvPicPr/>
          <p:nvPr/>
        </p:nvPicPr>
        <p:blipFill>
          <a:blip r:embed="rId1"/>
          <a:stretch/>
        </p:blipFill>
        <p:spPr>
          <a:xfrm>
            <a:off x="631440" y="1085760"/>
            <a:ext cx="8897040" cy="6563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J’ai 350 ml dans mon verre.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Un exemple inverse, simple ?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La goutte de 1 mL en Hecto-litre 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56" name="" descr=""/>
          <p:cNvPicPr/>
          <p:nvPr/>
        </p:nvPicPr>
        <p:blipFill>
          <a:blip r:embed="rId1"/>
          <a:stretch/>
        </p:blipFill>
        <p:spPr>
          <a:xfrm>
            <a:off x="169200" y="216000"/>
            <a:ext cx="9821160" cy="7167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 mL de liquide en fait donc 0,00001 Hecto-litre.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admettons que nous voulons faire des calculs : J’ai 3 cL d’un liquide et je veux le mélanger avec 0,025 L d’un autre liquide. Combien vais-je avoir en tout ? Il suffit de convertir soit le cL en L soit l’inverse, mais une fois que toutes les valeurs sont au même niveau, c’est simple :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60" name="" descr=""/>
          <p:cNvPicPr/>
          <p:nvPr/>
        </p:nvPicPr>
        <p:blipFill>
          <a:blip r:embed="rId1"/>
          <a:stretch/>
        </p:blipFill>
        <p:spPr>
          <a:xfrm>
            <a:off x="39960" y="789480"/>
            <a:ext cx="10079640" cy="60235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Si j’ai 0,99 kL mélangés à 65072 cL et que je veux en soustraire 1050,25 L ?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63" name="" descr=""/>
          <p:cNvPicPr/>
          <p:nvPr/>
        </p:nvPicPr>
        <p:blipFill>
          <a:blip r:embed="rId1"/>
          <a:stretch/>
        </p:blipFill>
        <p:spPr>
          <a:xfrm>
            <a:off x="798120" y="734040"/>
            <a:ext cx="8563680" cy="6134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432360" y="609120"/>
            <a:ext cx="9071640" cy="6381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voilà, je sais que : 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J’ai 1,950470 kilo-litres,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Ou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19504,70 Decilitres,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19050470 mL,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19,50470 Hecto-litres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Etc.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En réalité, j’ai pratiquement 2 tonnes, d’eau :)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Passez maintenant du litre à gramme, sachant qu’un litre d’eau pèse un kilogramme. Bonne chance :)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-Les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colonnes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représentent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UNITÉS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-Les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lignes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représentent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VALEURS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Une UNITÉ est la mesure conceptuelle d’une entité physique. Elle se caractérise par ses multiples et sous-multiples. Par exemple, un caillou ou un rocher « pèse » une certaine VALEUR (poids) différente, l’un léger, l’autre lourd, que l’on exprime via les unités. 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Merci d’avoir suivi ! 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sanglinsain@gmail.com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Convertir sert à se repérer par comparaison intelligible et applicable dans la vie de tous les jours. C’est une base et il y a une méthode pour ne jamais se tromper, que je vais maintenant vous expliquer.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ENONCÉ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Prenons pour nos exemple les litres (c’est la même chose pour les grammes et les mètres). Ce pourrait être valide pour tout ce qui est sur une « base 10 »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1"/>
          <a:stretch/>
        </p:blipFill>
        <p:spPr>
          <a:xfrm>
            <a:off x="39960" y="2016000"/>
            <a:ext cx="10079640" cy="3600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Nous voyons que nous avons à faire à de liquides.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UNITÉS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sont les litres (L), les milli-litres (mL), les Kilo-litres (KL) et les autres multiples, tels que définis dans les colonnes du tableau. Bien. Maintenant, passons à la pratique ! 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32360" y="614880"/>
            <a:ext cx="9071640" cy="63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Le jeu :) est de reporter les informations textes sur le tableau, suivant plusieurs règles que nous allons détailler ici, pas à pas.</a:t>
            </a:r>
            <a:endParaRPr b="0" lang="fr-FR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Application>LibreOffice/6.4.4.2$Windows_X86_64 LibreOffice_project/3d775be2011f3886db32dfd395a6a6d1ca2630ff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2021-11-29T20:29:23Z</dcterms:created>
  <dc:creator/>
  <dc:description/>
  <dc:language>fr-FR</dc:language>
  <cp:lastModifiedBy/>
  <dcterms:modified xsi:type="dcterms:W3CDTF">2021-11-29T22:56:55Z</dcterms:modified>
  <cp:revision>25</cp:revision>
  <dc:subject/>
  <dc:title>Lights</dc:title>
</cp:coreProperties>
</file>