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1905480"/>
            <a:ext cx="9071280" cy="585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1800" spc="-1" strike="noStrike">
                <a:latin typeface="Arial"/>
              </a:rPr>
              <a:t>Cliquez pour éditer le format du texte-titre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1905480"/>
            <a:ext cx="9071280" cy="126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CONVERSION FACILE !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04000" y="3456000"/>
            <a:ext cx="9071280" cy="269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Ceci est une méthode « maison » pour ne pas se tromper dans les conversions de mesures.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1ère règle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: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Pour un nombre AVEC VIRGULE, le chiffre à GAUCHE le plus « proche » de la virgule (le dernier avant la virgule, sur la gauche, donc) doit être dans la case qui correspond à l’UNITÉ.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Il faut inscrire la VIRGULE en bas à droite de cette case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.  Ensuite, il faut remplir les cases de gauche à droite adjacentes « normalement ». Faisons l’exemple sur les jus de fruits (2,35 L)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798120" y="743400"/>
            <a:ext cx="8563320" cy="6114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2ème règle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: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Pour un nombre SANS VIRGULE, le dernier chiffre à droite, doit être placé dans la case qui correspond à l’UNITÉ. Ajoutons la baignoire :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802800" y="738720"/>
            <a:ext cx="8553600" cy="61246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3ème règle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: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On remplit toutes les cases vides sur la ligne par des 0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9" name="" descr=""/>
          <p:cNvPicPr/>
          <p:nvPr/>
        </p:nvPicPr>
        <p:blipFill>
          <a:blip r:embed="rId1"/>
          <a:stretch/>
        </p:blipFill>
        <p:spPr>
          <a:xfrm>
            <a:off x="802800" y="743400"/>
            <a:ext cx="8553600" cy="6114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Voilà, les règles sont claires, amusons-nous, convertissons !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Disons que je veuille savoir combien représente la bouteille de jus de fruit en centi-litres, puis la baignoire en Kilo-litres?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Pour connaître une UNITÉ correspondante PLUS GRANDE ou PLUS PETITE, on déplace la virgule sur le trait inférieur droit de la case de l’UNITÉ correspondante. 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802800" y="734040"/>
            <a:ext cx="8553600" cy="6134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 voilà ! J’ai 235 centi-litres de jus de fruit et 0,654321 kilo-litres d’eau dans ma baignoire.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504360" y="105480"/>
            <a:ext cx="9071280" cy="126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4400" spc="-1" strike="noStrike">
                <a:solidFill>
                  <a:srgbClr val="ffffff"/>
                </a:solidFill>
                <a:latin typeface="Arial"/>
              </a:rPr>
              <a:t>Voyons notre base de travail !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504000" y="3456000"/>
            <a:ext cx="9071280" cy="269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00" y="1224000"/>
            <a:ext cx="9981000" cy="6191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Le verre de 0,0350 DL, je veux le convertir en ml ? Allez !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67" name="" descr=""/>
          <p:cNvPicPr/>
          <p:nvPr/>
        </p:nvPicPr>
        <p:blipFill>
          <a:blip r:embed="rId1"/>
          <a:stretch/>
        </p:blipFill>
        <p:spPr>
          <a:xfrm>
            <a:off x="631440" y="1085760"/>
            <a:ext cx="8896680" cy="6562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J’ai 350 ml dans mon verre.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Un exemple inverse, simple ?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La goutte de 1 mL en Hecto-litre :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169200" y="216000"/>
            <a:ext cx="9820800" cy="7167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 mL de liquide en fait donc 0,00001 Hecto-litre.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 admettons que nous voulons faire des calculs : J’ai 3 cL d’un liquide et je veux le mélanger avec 0,025 L d’un autre liquide. Combien vais-je avoir en tout ? Il suffit de convertir soit le cL en L soit l’inverse, mais une fois que toutes les valeurs sont au même niveau, c’est simple :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39960" y="789480"/>
            <a:ext cx="10079280" cy="6023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Si j’ai 0,99 kL mélangés à 65072 cL et que je veux en soustraire 1050,25 L ?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798120" y="734040"/>
            <a:ext cx="8563320" cy="6134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32360" y="609120"/>
            <a:ext cx="9071280" cy="638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 voilà, je sais que : 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J’ai 1,950470 kilo-litres,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Ou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19504,70 Decilitres,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19050470 mL,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19,50470 Hecto-litres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Etc.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En réalité, j’ai pratiquement 0,002 tonnes, d’eau :)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Passez maintenant du litre au gramme, sachant qu’un litre d’eau pèse un kilogramme. Bonne chance :)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-Les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colonnes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 représentent 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UNITÉS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-Les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lignes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 représentent 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VALEURS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Une UNITÉ est la mesure conceptuelle d’une entité physique. Elle se caractérise par ses multiples et sous-multiples. Par exemple, un caillou ou un rocher « pèse » une certaine VALEUR (poids) différente, l’un léger, l’autre lourd, que l’on exprime via les unités. 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Merci d’avoir suivi ! 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sanglinsain@gmail.com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Convertir sert à se repérer par comparaison intelligible et applicable dans la vie de tous les jours. C’est une base et il y a une méthode pour ne jamais se tromper, que je vais maintenant vous expliquer.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ENONCÉ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Prenons pour nos exemple les litres (c’est la même chose pour les grammes et les mètres). Ce pourrait être valide pour tout ce qui est sur une « base 10 »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39960" y="2016000"/>
            <a:ext cx="10079280" cy="3599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fr-F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Nous voyons que nous avons à faire à de liquides. Les </a:t>
            </a:r>
            <a:r>
              <a:rPr b="0" lang="fr-FR" sz="3200" spc="-1" strike="noStrike" u="sng">
                <a:solidFill>
                  <a:srgbClr val="ffffff"/>
                </a:solidFill>
                <a:uFillTx/>
                <a:latin typeface="Arial"/>
              </a:rPr>
              <a:t>UNITÉS</a:t>
            </a: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 sont les litres (L), les milli-litres (mL), les Kilo-litres (KL) et les autres multiples, tels que définis dans les colonnes du tableau. Bien. Maintenant, passons à la pratique ! 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32360" y="614880"/>
            <a:ext cx="9071280" cy="636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ffffff"/>
                </a:solidFill>
                <a:latin typeface="Arial"/>
              </a:rPr>
              <a:t>Le jeu :) est de reporter les informations textes sur le tableau, suivant plusieurs règles que nous allons détailler ici, pas à pas.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Application>LibreOffice/6.4.4.2$Windows_X86_64 LibreOffice_project/3d775be2011f3886db32dfd395a6a6d1ca2630ff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2021-11-29T20:29:23Z</dcterms:created>
  <dc:creator/>
  <dc:description/>
  <dc:language>fr-FR</dc:language>
  <cp:lastModifiedBy/>
  <dcterms:modified xsi:type="dcterms:W3CDTF">2021-11-29T23:03:18Z</dcterms:modified>
  <cp:revision>27</cp:revision>
  <dc:subject/>
  <dc:title>Lights</dc:title>
</cp:coreProperties>
</file>