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9"/>
  </p:notesMasterIdLst>
  <p:handoutMasterIdLst>
    <p:handoutMasterId r:id="rId30"/>
  </p:handoutMasterIdLst>
  <p:sldIdLst>
    <p:sldId id="259" r:id="rId2"/>
    <p:sldId id="260" r:id="rId3"/>
    <p:sldId id="267" r:id="rId4"/>
    <p:sldId id="285" r:id="rId5"/>
    <p:sldId id="264" r:id="rId6"/>
    <p:sldId id="262" r:id="rId7"/>
    <p:sldId id="263" r:id="rId8"/>
    <p:sldId id="261" r:id="rId9"/>
    <p:sldId id="266" r:id="rId10"/>
    <p:sldId id="265" r:id="rId11"/>
    <p:sldId id="268" r:id="rId12"/>
    <p:sldId id="270" r:id="rId13"/>
    <p:sldId id="271" r:id="rId14"/>
    <p:sldId id="284" r:id="rId15"/>
    <p:sldId id="272" r:id="rId16"/>
    <p:sldId id="281" r:id="rId17"/>
    <p:sldId id="269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2" r:id="rId26"/>
    <p:sldId id="283" r:id="rId27"/>
    <p:sldId id="280" r:id="rId2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ECtofJe69UyKQgpokIZtg==" hashData="ZHwp1+T/G6nzI48DXZdvwQJexqVjtpQxZPPyZjCsX6UZ1JjSMjf7iDqM+ImffyBdoLcO4aiBbyDLJBzef5osV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63132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381568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46374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8334030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1615092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2812657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1720530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303004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8864370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059113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121534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3024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700" y="552132"/>
            <a:ext cx="10437837" cy="59747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71125" y="1814344"/>
            <a:ext cx="844974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Animaux sauvages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Alléluja.wav"/>
          </p:stSnd>
        </p:sndAc>
      </p:transition>
    </mc:Choice>
    <mc:Fallback>
      <p:transition spd="slow" advTm="13000">
        <p:fade/>
        <p:sndAc>
          <p:stSnd loop="1">
            <p:snd r:embed="rId3" name="Alléluj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99" y="428568"/>
            <a:ext cx="10577537" cy="61128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670050" y="1166842"/>
            <a:ext cx="88518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En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zones rurales, lorsque le jour décline, il arrive que les automobilistes aperçoivent à l’orée d’un bois ou à découvert, des biches, des chevreuils, voire une harde de sangliers. Le danger guette, quand ces animaux sauvages, toujours imprévisibles, s’approchent de la route pour traverser.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3018" y="500887"/>
            <a:ext cx="6770381" cy="595793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74587" y="931961"/>
            <a:ext cx="1052724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Ce panneau vous indique du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danger d’une traversée de route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d’animaux sauvages donc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ralentissez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1265" y="406399"/>
            <a:ext cx="9078635" cy="6052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3181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631" y="662398"/>
            <a:ext cx="8805599" cy="5864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0829" y="504371"/>
            <a:ext cx="8752114" cy="5834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5129" y="645886"/>
            <a:ext cx="8425542" cy="5617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886" y="642258"/>
            <a:ext cx="8360227" cy="5573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597" y="483365"/>
            <a:ext cx="10636940" cy="5975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176" y="495300"/>
            <a:ext cx="5963523" cy="5963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950" y="577769"/>
            <a:ext cx="10243793" cy="5757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315" y="459295"/>
            <a:ext cx="9159585" cy="5999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776" y="396214"/>
            <a:ext cx="9977324" cy="60626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4046" y="514535"/>
            <a:ext cx="9063908" cy="6012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2032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977" y="474878"/>
            <a:ext cx="8218046" cy="6052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155" y="394144"/>
            <a:ext cx="9187689" cy="61327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2021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317" y="678509"/>
            <a:ext cx="10403365" cy="5731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32" y="400354"/>
            <a:ext cx="9094968" cy="6058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5445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843" y="443369"/>
            <a:ext cx="8970414" cy="6015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6034" y="381001"/>
            <a:ext cx="9261966" cy="6174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3024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3077" y="470954"/>
            <a:ext cx="10358323" cy="5987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2175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48" y="414337"/>
            <a:ext cx="10745752" cy="6044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84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58" y="475361"/>
            <a:ext cx="10451679" cy="5887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614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4548" y="404702"/>
            <a:ext cx="8130052" cy="6088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0686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260" y="628634"/>
            <a:ext cx="8723480" cy="5864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0024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792" y="523649"/>
            <a:ext cx="9000416" cy="60032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340531" y="766971"/>
            <a:ext cx="951093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Préservez la nature elle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 si fragile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7118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00" y="552132"/>
            <a:ext cx="10437837" cy="59747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95743" y="938044"/>
            <a:ext cx="8449749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Animaux sauvages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4422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177</TotalTime>
  <Words>520</Words>
  <Application>Microsoft Office PowerPoint</Application>
  <PresentationFormat>Grand écran</PresentationFormat>
  <Paragraphs>122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2019-07-08T07:53:36Z</dcterms:created>
  <dcterms:modified xsi:type="dcterms:W3CDTF">2019-07-15T18:54:21Z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