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45"/>
  </p:notesMasterIdLst>
  <p:handoutMasterIdLst>
    <p:handoutMasterId r:id="rId46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9" r:id="rId20"/>
    <p:sldId id="280" r:id="rId21"/>
    <p:sldId id="282" r:id="rId22"/>
    <p:sldId id="283" r:id="rId23"/>
    <p:sldId id="284" r:id="rId24"/>
    <p:sldId id="285" r:id="rId25"/>
    <p:sldId id="286" r:id="rId26"/>
    <p:sldId id="288" r:id="rId27"/>
    <p:sldId id="290" r:id="rId28"/>
    <p:sldId id="291" r:id="rId29"/>
    <p:sldId id="292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6" r:id="rId44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x9yayk11BPREBwt4+lhgA==" hashData="9eUTQeSqS/+xJNj9gDfBYrbBu+HAxk7ZWF2POPqi5uBOyNhKPp3jo0NGtRprXglyAgg4lcbSTsdrO1he8iEzF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01/12/2019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320860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52016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129869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560134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608715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079874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303845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041400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245073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55722770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8182302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701703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9485212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4844144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732773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98893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3683049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270683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161769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6341610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2150022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312808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860684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01/12/2019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01/12/2019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280143"/>
            <a:ext cx="11449280" cy="629771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3" y="1779889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Alors D’Autorité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  <p:sndAc>
          <p:stSnd loop="1">
            <p:snd r:embed="rId3" name="50Ans_001.wav"/>
          </p:stSnd>
        </p:sndAc>
      </p:transition>
    </mc:Choice>
    <mc:Fallback>
      <p:transition spd="slow" advTm="13000">
        <p:fade/>
        <p:sndAc>
          <p:stSnd loop="1">
            <p:snd r:embed="rId3" name="50An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3" y="309880"/>
            <a:ext cx="8136834" cy="6238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2" y="296622"/>
            <a:ext cx="6264755" cy="6264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6" y="334844"/>
            <a:ext cx="5499652" cy="6233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2" y="296622"/>
            <a:ext cx="6264755" cy="6264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2" y="296622"/>
            <a:ext cx="6264755" cy="6264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618" y="315971"/>
            <a:ext cx="7726018" cy="6215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2" y="296622"/>
            <a:ext cx="6264755" cy="6264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2" y="296622"/>
            <a:ext cx="6264755" cy="6264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713" y="314739"/>
            <a:ext cx="10662157" cy="62640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76" r="-558"/>
          <a:stretch/>
        </p:blipFill>
        <p:spPr>
          <a:xfrm>
            <a:off x="1755913" y="266875"/>
            <a:ext cx="8680174" cy="63242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374" y="314055"/>
            <a:ext cx="7593496" cy="6262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8" b="9294"/>
          <a:stretch/>
        </p:blipFill>
        <p:spPr>
          <a:xfrm>
            <a:off x="3670852" y="269611"/>
            <a:ext cx="4850295" cy="631877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1094" y="268495"/>
            <a:ext cx="4929809" cy="63210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309437"/>
            <a:ext cx="9303026" cy="6221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5" b="13116"/>
          <a:stretch/>
        </p:blipFill>
        <p:spPr>
          <a:xfrm>
            <a:off x="2464904" y="314777"/>
            <a:ext cx="7262192" cy="6228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2313" y="293480"/>
            <a:ext cx="5380383" cy="6209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539" y="307244"/>
            <a:ext cx="5605670" cy="6258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609" r="-146" b="4261"/>
          <a:stretch/>
        </p:blipFill>
        <p:spPr>
          <a:xfrm>
            <a:off x="3379305" y="344978"/>
            <a:ext cx="5420138" cy="61653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1913" y="315829"/>
            <a:ext cx="4121426" cy="6206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464" r="724" b="10217"/>
          <a:stretch/>
        </p:blipFill>
        <p:spPr>
          <a:xfrm>
            <a:off x="2292626" y="321396"/>
            <a:ext cx="7569984" cy="6277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8439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3116" r="-1304" b="6449"/>
          <a:stretch/>
        </p:blipFill>
        <p:spPr>
          <a:xfrm>
            <a:off x="2608861" y="316019"/>
            <a:ext cx="6974277" cy="6225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8177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74" b="3641"/>
          <a:stretch/>
        </p:blipFill>
        <p:spPr>
          <a:xfrm>
            <a:off x="3880815" y="277822"/>
            <a:ext cx="4343088" cy="6302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9332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836" r="-883" b="6772"/>
          <a:stretch/>
        </p:blipFill>
        <p:spPr>
          <a:xfrm>
            <a:off x="2597426" y="310839"/>
            <a:ext cx="6970644" cy="6245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921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8015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4" b="4467"/>
          <a:stretch/>
        </p:blipFill>
        <p:spPr>
          <a:xfrm>
            <a:off x="2813655" y="297470"/>
            <a:ext cx="6564690" cy="6263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120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854" y="273325"/>
            <a:ext cx="5650290" cy="6311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3281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7080" y="297621"/>
            <a:ext cx="6497837" cy="6262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5846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0035" y="297622"/>
            <a:ext cx="5671930" cy="6262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4269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539" y="309439"/>
            <a:ext cx="5645426" cy="6209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2850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5652" y="291549"/>
            <a:ext cx="4257736" cy="6249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93749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592" r="77" b="11236"/>
          <a:stretch/>
        </p:blipFill>
        <p:spPr>
          <a:xfrm>
            <a:off x="2286432" y="291548"/>
            <a:ext cx="7798472" cy="62570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325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0277" y="318605"/>
            <a:ext cx="5724939" cy="6249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490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4835" y="298174"/>
            <a:ext cx="5035826" cy="6294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6238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5652" y="310549"/>
            <a:ext cx="4200939" cy="6296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232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7843" y="248479"/>
            <a:ext cx="5022574" cy="6278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4350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1339" y="248479"/>
            <a:ext cx="5049078" cy="6311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1109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203" r="-724" b="13985"/>
          <a:stretch/>
        </p:blipFill>
        <p:spPr>
          <a:xfrm>
            <a:off x="2026241" y="325442"/>
            <a:ext cx="8139517" cy="6207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71916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0609" y="301487"/>
            <a:ext cx="4731026" cy="63080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107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958" r="77" b="7639"/>
          <a:stretch/>
        </p:blipFill>
        <p:spPr>
          <a:xfrm>
            <a:off x="2418521" y="290449"/>
            <a:ext cx="7354957" cy="621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2706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529" y="282990"/>
            <a:ext cx="5711687" cy="6306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275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9217" y="274231"/>
            <a:ext cx="6493566" cy="6309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459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280143"/>
            <a:ext cx="11449280" cy="629771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3" y="1779889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Alors D’Autorité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01/12/2019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063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193</TotalTime>
  <Words>701</Words>
  <Application>Microsoft Office PowerPoint</Application>
  <PresentationFormat>Grand écran</PresentationFormat>
  <Paragraphs>177</Paragraphs>
  <Slides>43</Slides>
  <Notes>43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8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2019-07-13T13:50:14Z</dcterms:created>
  <dcterms:modified xsi:type="dcterms:W3CDTF">2019-12-01T19:51:40Z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