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342" r:id="rId2"/>
    <p:sldId id="373" r:id="rId3"/>
    <p:sldId id="346" r:id="rId4"/>
    <p:sldId id="311" r:id="rId5"/>
    <p:sldId id="326" r:id="rId6"/>
    <p:sldId id="327" r:id="rId7"/>
    <p:sldId id="328" r:id="rId8"/>
    <p:sldId id="304" r:id="rId9"/>
    <p:sldId id="341" r:id="rId10"/>
    <p:sldId id="329" r:id="rId11"/>
    <p:sldId id="298" r:id="rId12"/>
    <p:sldId id="330" r:id="rId13"/>
    <p:sldId id="324" r:id="rId14"/>
    <p:sldId id="332" r:id="rId15"/>
    <p:sldId id="335" r:id="rId16"/>
    <p:sldId id="302" r:id="rId17"/>
    <p:sldId id="334" r:id="rId18"/>
    <p:sldId id="325" r:id="rId19"/>
    <p:sldId id="340" r:id="rId20"/>
    <p:sldId id="299" r:id="rId21"/>
    <p:sldId id="313" r:id="rId22"/>
    <p:sldId id="320" r:id="rId23"/>
    <p:sldId id="293" r:id="rId24"/>
    <p:sldId id="281" r:id="rId25"/>
    <p:sldId id="316" r:id="rId26"/>
    <p:sldId id="294" r:id="rId27"/>
    <p:sldId id="339" r:id="rId28"/>
    <p:sldId id="282" r:id="rId29"/>
    <p:sldId id="336" r:id="rId30"/>
    <p:sldId id="284" r:id="rId31"/>
    <p:sldId id="285" r:id="rId32"/>
    <p:sldId id="286" r:id="rId33"/>
    <p:sldId id="289" r:id="rId34"/>
    <p:sldId id="309" r:id="rId35"/>
    <p:sldId id="319" r:id="rId36"/>
    <p:sldId id="296" r:id="rId37"/>
    <p:sldId id="305" r:id="rId38"/>
    <p:sldId id="333" r:id="rId39"/>
    <p:sldId id="322" r:id="rId40"/>
    <p:sldId id="352" r:id="rId41"/>
  </p:sldIdLst>
  <p:sldSz cx="12192000" cy="6858000"/>
  <p:notesSz cx="6858000" cy="9144000"/>
  <p:embeddedFontLst>
    <p:embeddedFont>
      <p:font typeface="Arabia CE" pitchFamily="2" charset="0"/>
      <p:regular r:id="rId42"/>
    </p:embeddedFont>
    <p:embeddedFont>
      <p:font typeface="BalloPEEExtBol" pitchFamily="2" charset="0"/>
      <p:regular r:id="rId43"/>
    </p:embeddedFont>
    <p:embeddedFont>
      <p:font typeface="Bickham Script Pro Regular" panose="030304020407070D0D06" pitchFamily="66" charset="-18"/>
      <p:regular r:id="rId44"/>
      <p:bold r:id="rId45"/>
    </p:embeddedFont>
    <p:embeddedFont>
      <p:font typeface="Book Antiqua" panose="02040602050305030304" pitchFamily="18" charset="0"/>
      <p:regular r:id="rId46"/>
      <p:bold r:id="rId47"/>
      <p:italic r:id="rId48"/>
      <p:boldItalic r:id="rId49"/>
    </p:embeddedFont>
    <p:embeddedFont>
      <p:font typeface="Brooklyn CE" pitchFamily="2" charset="0"/>
      <p:italic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alibri Light" panose="020F0302020204030204" pitchFamily="34" charset="0"/>
      <p:regular r:id="rId55"/>
      <p:italic r:id="rId56"/>
    </p:embeddedFont>
    <p:embeddedFont>
      <p:font typeface="Castanet" pitchFamily="2" charset="0"/>
      <p:regular r:id="rId57"/>
    </p:embeddedFont>
    <p:embeddedFont>
      <p:font typeface="Joan" panose="00000400000000000000" pitchFamily="2" charset="-18"/>
      <p:regular r:id="rId5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WUbMuzlS2wT5YIFSFCnvQ==" hashData="mi+ppd9IbSJrW63q1z3GAtZ1YSvbzQxd395PVEJNlieDpFkhMroWKKJNxvlBJPwYKk7tmaN5LFh28I5pFkFW1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FFBD8D"/>
    <a:srgbClr val="F19C62"/>
    <a:srgbClr val="FFB667"/>
    <a:srgbClr val="FFA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71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font" Target="fonts/font1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3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57" Type="http://schemas.openxmlformats.org/officeDocument/2006/relationships/font" Target="fonts/font16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479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8981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47899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2794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84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655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74668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241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6786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9052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631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4A07-EA1D-43C0-AAED-0566BDBC77D2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870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/>
          <p:cNvSpPr/>
          <p:nvPr/>
        </p:nvSpPr>
        <p:spPr>
          <a:xfrm rot="21010754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B667"/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01</a:t>
            </a:r>
          </a:p>
        </p:txBody>
      </p:sp>
      <p:sp>
        <p:nvSpPr>
          <p:cNvPr id="21" name="Krajina"/>
          <p:cNvSpPr txBox="1"/>
          <p:nvPr/>
        </p:nvSpPr>
        <p:spPr>
          <a:xfrm rot="21236500">
            <a:off x="3310671" y="27554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11" name="Autor"/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pic>
        <p:nvPicPr>
          <p:cNvPr id="25" name="Kresba">
            <a:extLst>
              <a:ext uri="{FF2B5EF4-FFF2-40B4-BE49-F238E27FC236}">
                <a16:creationId xmlns:a16="http://schemas.microsoft.com/office/drawing/2014/main" id="{8ADFD0DA-EEEF-48CF-ADEB-AA2620F2E2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990" y="1340617"/>
            <a:ext cx="7946264" cy="4401691"/>
          </a:xfrm>
          <a:prstGeom prst="rect">
            <a:avLst/>
          </a:prstGeom>
          <a:solidFill>
            <a:srgbClr val="FFFFFF">
              <a:shade val="85000"/>
            </a:srgbClr>
          </a:solidFill>
          <a:ln w="66675" cap="sq" cmpd="sng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2" name="Názov"/>
          <p:cNvSpPr txBox="1"/>
          <p:nvPr/>
        </p:nvSpPr>
        <p:spPr>
          <a:xfrm>
            <a:off x="7703745" y="5712127"/>
            <a:ext cx="4023538" cy="830997"/>
          </a:xfrm>
          <a:prstGeom prst="rect">
            <a:avLst/>
          </a:prstGeom>
          <a:noFill/>
          <a:effectLst>
            <a:glow rad="355600">
              <a:schemeClr val="bg1"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spc="300">
                <a:ln w="127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6FAC46"/>
                </a:solidFill>
                <a:effectLst>
                  <a:glow rad="292100">
                    <a:srgbClr val="ED7D31">
                      <a:lumMod val="40000"/>
                      <a:lumOff val="60000"/>
                      <a:alpha val="79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BECKOV castle</a:t>
            </a:r>
            <a:endParaRPr kumimoji="0" lang="sk-SK" sz="4800" b="0" i="0" u="none" strike="noStrike" kern="1200" cap="none" spc="300" normalizeH="0" baseline="0" noProof="0">
              <a:ln w="12700">
                <a:solidFill>
                  <a:srgbClr val="70AD47">
                    <a:lumMod val="50000"/>
                  </a:srgbClr>
                </a:solidFill>
              </a:ln>
              <a:solidFill>
                <a:srgbClr val="6FAC46"/>
              </a:solidFill>
              <a:effectLst>
                <a:glow rad="292100">
                  <a:srgbClr val="ED7D31">
                    <a:lumMod val="40000"/>
                    <a:lumOff val="60000"/>
                    <a:alpha val="79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lloPEEExtBol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355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  <p:sndAc>
          <p:stSnd loop="1">
            <p:snd r:embed="rId2" name="Vivaldi.wav"/>
          </p:stSnd>
        </p:sndAc>
      </p:transition>
    </mc:Choice>
    <mc:Fallback xmlns="">
      <p:transition spd="slow" advClick="0" advTm="12000">
        <p:fade/>
        <p:sndAc>
          <p:stSnd loop="1">
            <p:snd r:embed="rId5" name="Vival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1" grpId="0"/>
      <p:bldP spid="1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/>
          <p:cNvSpPr/>
          <p:nvPr/>
        </p:nvSpPr>
        <p:spPr>
          <a:xfrm rot="21010754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B667"/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01</a:t>
            </a:r>
          </a:p>
        </p:txBody>
      </p:sp>
      <p:sp>
        <p:nvSpPr>
          <p:cNvPr id="21" name="Krajina"/>
          <p:cNvSpPr txBox="1"/>
          <p:nvPr/>
        </p:nvSpPr>
        <p:spPr>
          <a:xfrm rot="21236500">
            <a:off x="3310671" y="27554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11" name="Autor"/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pic>
        <p:nvPicPr>
          <p:cNvPr id="6" name="Map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808938" y="1258272"/>
            <a:ext cx="8215362" cy="4604582"/>
          </a:xfrm>
          <a:prstGeom prst="rect">
            <a:avLst/>
          </a:prstGeom>
        </p:spPr>
      </p:pic>
      <p:pic>
        <p:nvPicPr>
          <p:cNvPr id="18" name="Štátny zna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3017026" y="1913090"/>
            <a:ext cx="481801" cy="56210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Šípk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4128536" y="3498020"/>
            <a:ext cx="465584" cy="446960"/>
          </a:xfrm>
          <a:prstGeom prst="rect">
            <a:avLst/>
          </a:prstGeom>
        </p:spPr>
      </p:pic>
      <p:sp>
        <p:nvSpPr>
          <p:cNvPr id="26" name="GPS">
            <a:extLst>
              <a:ext uri="{FF2B5EF4-FFF2-40B4-BE49-F238E27FC236}">
                <a16:creationId xmlns:a16="http://schemas.microsoft.com/office/drawing/2014/main" id="{7D4FB368-26E2-4FB2-81B8-2F691364893F}"/>
              </a:ext>
            </a:extLst>
          </p:cNvPr>
          <p:cNvSpPr txBox="1"/>
          <p:nvPr/>
        </p:nvSpPr>
        <p:spPr>
          <a:xfrm rot="21240000">
            <a:off x="8473540" y="4868619"/>
            <a:ext cx="2068822" cy="276999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GPS 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: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  N 48°4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7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27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  E 1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7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°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53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53</a:t>
            </a:r>
            <a:r>
              <a:rPr kumimoji="0" lang="pt-BR" sz="1200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</a:t>
            </a:r>
          </a:p>
        </p:txBody>
      </p:sp>
      <p:sp>
        <p:nvSpPr>
          <p:cNvPr id="2" name="Beckov">
            <a:extLst>
              <a:ext uri="{FF2B5EF4-FFF2-40B4-BE49-F238E27FC236}">
                <a16:creationId xmlns:a16="http://schemas.microsoft.com/office/drawing/2014/main" id="{1FF9B042-9FE9-4AF9-8AFF-F84BACBB8322}"/>
              </a:ext>
            </a:extLst>
          </p:cNvPr>
          <p:cNvSpPr txBox="1"/>
          <p:nvPr/>
        </p:nvSpPr>
        <p:spPr>
          <a:xfrm rot="21198923">
            <a:off x="4574813" y="3300011"/>
            <a:ext cx="582048" cy="184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sk-SK" sz="1200">
                <a:solidFill>
                  <a:srgbClr val="70AD47">
                    <a:lumMod val="50000"/>
                  </a:srgbClr>
                </a:solidFill>
                <a:latin typeface="Joan" panose="00000400000000000000" pitchFamily="2" charset="-18"/>
                <a:cs typeface="Hadassah Friedlaender" panose="02020603050405020304" pitchFamily="18" charset="-79"/>
              </a:rPr>
              <a:t>Beckov</a:t>
            </a:r>
          </a:p>
        </p:txBody>
      </p:sp>
      <p:pic>
        <p:nvPicPr>
          <p:cNvPr id="27" name="Kresba">
            <a:extLst>
              <a:ext uri="{FF2B5EF4-FFF2-40B4-BE49-F238E27FC236}">
                <a16:creationId xmlns:a16="http://schemas.microsoft.com/office/drawing/2014/main" id="{C343B7F9-6CF9-4994-8654-4BBA781FB2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990" y="1340617"/>
            <a:ext cx="7946264" cy="4401691"/>
          </a:xfrm>
          <a:prstGeom prst="rect">
            <a:avLst/>
          </a:prstGeom>
          <a:solidFill>
            <a:srgbClr val="FFFFFF">
              <a:shade val="85000"/>
            </a:srgbClr>
          </a:solidFill>
          <a:ln w="66675" cap="sq" cmpd="sng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Rám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4" name="Názov">
            <a:extLst>
              <a:ext uri="{FF2B5EF4-FFF2-40B4-BE49-F238E27FC236}">
                <a16:creationId xmlns:a16="http://schemas.microsoft.com/office/drawing/2014/main" id="{5F73B935-322C-4876-A83C-EF422979CF44}"/>
              </a:ext>
            </a:extLst>
          </p:cNvPr>
          <p:cNvSpPr txBox="1"/>
          <p:nvPr/>
        </p:nvSpPr>
        <p:spPr>
          <a:xfrm>
            <a:off x="7703745" y="5712127"/>
            <a:ext cx="4023538" cy="830997"/>
          </a:xfrm>
          <a:prstGeom prst="rect">
            <a:avLst/>
          </a:prstGeom>
          <a:noFill/>
          <a:effectLst>
            <a:glow rad="355600">
              <a:schemeClr val="bg1"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spc="300">
                <a:ln w="127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6FAC46"/>
                </a:solidFill>
                <a:effectLst>
                  <a:glow rad="292100">
                    <a:srgbClr val="ED7D31">
                      <a:lumMod val="40000"/>
                      <a:lumOff val="60000"/>
                      <a:alpha val="79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BECKOV castle</a:t>
            </a:r>
            <a:endParaRPr kumimoji="0" lang="sk-SK" sz="4800" b="0" i="0" u="none" strike="noStrike" kern="1200" cap="none" spc="300" normalizeH="0" baseline="0" noProof="0">
              <a:ln w="12700">
                <a:solidFill>
                  <a:srgbClr val="70AD47">
                    <a:lumMod val="50000"/>
                  </a:srgbClr>
                </a:solidFill>
              </a:ln>
              <a:solidFill>
                <a:srgbClr val="6FAC46"/>
              </a:solidFill>
              <a:effectLst>
                <a:glow rad="292100">
                  <a:srgbClr val="ED7D31">
                    <a:lumMod val="40000"/>
                    <a:lumOff val="60000"/>
                    <a:alpha val="79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lloPEEExtBol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12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B667"/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01</a:t>
            </a:r>
          </a:p>
        </p:txBody>
      </p:sp>
      <p:sp>
        <p:nvSpPr>
          <p:cNvPr id="14" name="Text ŠPA">
            <a:extLst>
              <a:ext uri="{FF2B5EF4-FFF2-40B4-BE49-F238E27FC236}">
                <a16:creationId xmlns:a16="http://schemas.microsoft.com/office/drawing/2014/main" id="{610BAF53-7606-4026-A915-69C50B8C4BC8}"/>
              </a:ext>
            </a:extLst>
          </p:cNvPr>
          <p:cNvSpPr txBox="1"/>
          <p:nvPr/>
        </p:nvSpPr>
        <p:spPr>
          <a:xfrm>
            <a:off x="576000" y="1728000"/>
            <a:ext cx="5256000" cy="39703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 </a:t>
            </a:r>
            <a:r>
              <a:rPr kumimoji="0" lang="sk-SK" altLang="sk-SK" sz="44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E</a:t>
            </a:r>
            <a:r>
              <a:rPr lang="es-E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 castillo de Beckov es una ruina del castillo reconstruida en un empinado acantilado de 70 metros de altura sobre la ciudad de Beckov.</a:t>
            </a:r>
          </a:p>
          <a:p>
            <a:pPr lvl="0" algn="justLow">
              <a:defRPr/>
            </a:pPr>
            <a:r>
              <a:rPr lang="es-E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 A la vuelta de la XIV. y XV. siglos pasaron a su reconstrucción. Levantaron las torres del castillo y construyeron el palacio gótico superior con una sala de caballeros y una capilla.</a:t>
            </a:r>
          </a:p>
          <a:p>
            <a:pPr lvl="0" algn="justLow">
              <a:defRPr/>
            </a:pPr>
            <a:r>
              <a:rPr lang="es-E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 A mediados del XVI. siglo fortificado el castillo. En ese momento, construyeron una torre de cañones en el patio inferior y levantaron los muros perimetrales del castillo.</a:t>
            </a:r>
          </a:p>
          <a:p>
            <a:pPr lvl="0" algn="justLow">
              <a:defRPr/>
            </a:pPr>
            <a:r>
              <a:rPr lang="es-E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 Un incendio que estalló en el castillo en 1727 destruyó la mayoría de los edificios y ha sido abandonado desde entonces.</a:t>
            </a:r>
            <a:endParaRPr kumimoji="0" lang="sk-SK" alt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 SVK">
            <a:extLst>
              <a:ext uri="{FF2B5EF4-FFF2-40B4-BE49-F238E27FC236}">
                <a16:creationId xmlns:a16="http://schemas.microsoft.com/office/drawing/2014/main" id="{11F4D39A-36ED-4C28-AFCD-CCD66D6C0970}"/>
              </a:ext>
            </a:extLst>
          </p:cNvPr>
          <p:cNvSpPr txBox="1"/>
          <p:nvPr/>
        </p:nvSpPr>
        <p:spPr>
          <a:xfrm>
            <a:off x="576000" y="1728000"/>
            <a:ext cx="5256000" cy="32316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 </a:t>
            </a:r>
            <a:r>
              <a:rPr kumimoji="0" lang="sk-SK" altLang="sk-SK" sz="44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B</a:t>
            </a:r>
            <a:r>
              <a:rPr lang="sk-SK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eckovský hrad je rekonštruovaná zrúcanina hradu na strmom, 70 metrov vysokom brale nad mestečkom Beckov.</a:t>
            </a:r>
          </a:p>
          <a:p>
            <a:pPr lvl="0" algn="justLow">
              <a:defRPr/>
            </a:pPr>
            <a:r>
              <a:rPr kumimoji="0" lang="sk-SK" altLang="sk-SK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itchFamily="18" charset="0"/>
              </a:rPr>
              <a:t>     </a:t>
            </a:r>
            <a:r>
              <a:rPr lang="en-U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Na prelome XIV. a XV. storočia pristúpili k jeho prestavbe. Zvýšili hradné veže a postavili horný gotický palác s rytierskou sieňou a kaplnkou.</a:t>
            </a:r>
          </a:p>
          <a:p>
            <a:pPr lvl="0" algn="justLow">
              <a:defRPr/>
            </a:pPr>
            <a:r>
              <a:rPr lang="sk-SK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V polovici XVI. storočia hrad opevňovali. Vtedy postavili na dolnom nádvorí delovú vežu a zvýšili obvodové múry hradu.</a:t>
            </a:r>
          </a:p>
          <a:p>
            <a:pPr lvl="0" algn="justLow">
              <a:defRPr/>
            </a:pPr>
            <a:r>
              <a:rPr kumimoji="0" lang="sk-SK" altLang="sk-SK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itchFamily="18" charset="0"/>
              </a:rPr>
              <a:t>     </a:t>
            </a:r>
            <a:r>
              <a:rPr lang="pl-PL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Požiar, ktorý vypukol na hrade v roku 1727, zničil väčšinu budov a od tej doby je opustený.</a:t>
            </a:r>
          </a:p>
        </p:txBody>
      </p:sp>
      <p:sp>
        <p:nvSpPr>
          <p:cNvPr id="9" name="Text ANG"/>
          <p:cNvSpPr txBox="1"/>
          <p:nvPr/>
        </p:nvSpPr>
        <p:spPr>
          <a:xfrm>
            <a:off x="576000" y="1728000"/>
            <a:ext cx="5256000" cy="34778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 </a:t>
            </a:r>
            <a:r>
              <a:rPr kumimoji="0" lang="sk-SK" altLang="sk-SK" sz="44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B</a:t>
            </a:r>
            <a:r>
              <a:rPr lang="sk-SK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</a:t>
            </a:r>
            <a:r>
              <a:rPr lang="en-U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ckov Castle is a reconstructed castle ruin on a steep, 70 m high cliff above the town Beckov. </a:t>
            </a:r>
          </a:p>
          <a:p>
            <a:pPr lvl="0" algn="justLow">
              <a:defRPr/>
            </a:pPr>
            <a:r>
              <a:rPr kumimoji="0" lang="sk-SK" altLang="sk-SK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itchFamily="18" charset="0"/>
              </a:rPr>
              <a:t>     </a:t>
            </a:r>
            <a:r>
              <a:rPr lang="en-U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 the turn of XIV. and XV. century came to a remodeling. Increased the castle tower and built the upper gothic palace with a knights hall and the chapel.</a:t>
            </a:r>
          </a:p>
          <a:p>
            <a:pPr lvl="0" algn="justLow">
              <a:defRPr/>
            </a:pPr>
            <a:r>
              <a:rPr kumimoji="0" lang="sk-SK" altLang="sk-SK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itchFamily="18" charset="0"/>
              </a:rPr>
              <a:t>     </a:t>
            </a:r>
            <a:r>
              <a:rPr lang="en-U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In the middle of XVI. century the castle was fortified. When it was built the lower court cannon tower and increased the perimeter walls of the castle.</a:t>
            </a:r>
          </a:p>
          <a:p>
            <a:pPr lvl="0" algn="justLow">
              <a:defRPr/>
            </a:pPr>
            <a:r>
              <a:rPr kumimoji="0" lang="sk-SK" altLang="sk-SK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itchFamily="18" charset="0"/>
              </a:rPr>
              <a:t>     </a:t>
            </a:r>
            <a:r>
              <a:rPr lang="en-US" altLang="sk-SK" sz="16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The fire, which broke out at the castle in 1727, destroyed most buildings and since then is abandoned.</a:t>
            </a:r>
            <a:endParaRPr kumimoji="0" lang="sk-SK" altLang="sk-SK" sz="16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13" name="SVK">
            <a:extLst>
              <a:ext uri="{FF2B5EF4-FFF2-40B4-BE49-F238E27FC236}">
                <a16:creationId xmlns:a16="http://schemas.microsoft.com/office/drawing/2014/main" id="{738439AB-A29E-4724-AD6E-594C81165B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864" y="4171268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">
            <a:extLst>
              <a:ext uri="{FF2B5EF4-FFF2-40B4-BE49-F238E27FC236}">
                <a16:creationId xmlns:a16="http://schemas.microsoft.com/office/drawing/2014/main" id="{A7162068-07A3-4BA9-9D26-AF9B90D159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864" y="4171268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A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864" y="4171268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Kresba">
            <a:extLst>
              <a:ext uri="{FF2B5EF4-FFF2-40B4-BE49-F238E27FC236}">
                <a16:creationId xmlns:a16="http://schemas.microsoft.com/office/drawing/2014/main" id="{5C1FD6E0-EBDE-4908-8371-F794A4A2AC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0000">
            <a:off x="6233808" y="817914"/>
            <a:ext cx="5009829" cy="2895440"/>
          </a:xfrm>
          <a:prstGeom prst="rect">
            <a:avLst/>
          </a:prstGeom>
          <a:solidFill>
            <a:srgbClr val="FFFFFF">
              <a:shade val="85000"/>
            </a:srgbClr>
          </a:solidFill>
          <a:ln w="66675" cap="sq" cmpd="sng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Wikipedia">
            <a:extLst>
              <a:ext uri="{FF2B5EF4-FFF2-40B4-BE49-F238E27FC236}">
                <a16:creationId xmlns:a16="http://schemas.microsoft.com/office/drawing/2014/main" id="{ED00CB88-7A9A-4B1C-AF8A-927916430F88}"/>
              </a:ext>
            </a:extLst>
          </p:cNvPr>
          <p:cNvSpPr txBox="1"/>
          <p:nvPr/>
        </p:nvSpPr>
        <p:spPr>
          <a:xfrm>
            <a:off x="4136164" y="5766105"/>
            <a:ext cx="12818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 b="1" i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Wikipedia</a:t>
            </a:r>
          </a:p>
        </p:txBody>
      </p:sp>
      <p:pic>
        <p:nvPicPr>
          <p:cNvPr id="4" name="Krytie">
            <a:extLst>
              <a:ext uri="{FF2B5EF4-FFF2-40B4-BE49-F238E27FC236}">
                <a16:creationId xmlns:a16="http://schemas.microsoft.com/office/drawing/2014/main" id="{0D74FC59-F1CB-460E-81B0-1A783BF44AF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313" y="1807614"/>
            <a:ext cx="5573880" cy="4381969"/>
          </a:xfrm>
          <a:prstGeom prst="rect">
            <a:avLst/>
          </a:prstGeom>
        </p:spPr>
      </p:pic>
      <p:pic>
        <p:nvPicPr>
          <p:cNvPr id="19" name="Kruh - šípka">
            <a:extLst>
              <a:ext uri="{FF2B5EF4-FFF2-40B4-BE49-F238E27FC236}">
                <a16:creationId xmlns:a16="http://schemas.microsoft.com/office/drawing/2014/main" id="{626B7D80-C8D4-4FBC-B6F9-6B2C86F2E5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99368" y="6189583"/>
            <a:ext cx="431784" cy="4317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540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14" grpId="3"/>
      <p:bldP spid="15" grpId="0"/>
      <p:bldP spid="15" grpId="1"/>
      <p:bldP spid="15" grpId="2"/>
      <p:bldP spid="15" grpId="3"/>
      <p:bldP spid="9" grpId="0"/>
      <p:bldP spid="9" grpId="1"/>
      <p:bldP spid="9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2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8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66570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062892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Švec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149961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062892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Švec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83617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062892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Švec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97953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54502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700614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Peko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32877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045259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L. Holič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84937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87197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303343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P. Zelizňák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408754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48270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062892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P. Bona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40311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248841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Bjalek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51195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423821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248841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Bjalek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34648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55618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860914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Geo 573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263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15810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6828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92514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55448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19634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1594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96205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223193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R. Bahna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56310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04104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473261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Jakubský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53465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49765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23656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352240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24071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42994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01711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284252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168720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1473261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M. Jakubský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46516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26" y="743616"/>
            <a:ext cx="7161024" cy="537076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Štátny zna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825" y="5698082"/>
            <a:ext cx="648104" cy="75612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Kresb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552" y="467630"/>
            <a:ext cx="2422174" cy="1362473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8" name="Autor"/>
          <p:cNvSpPr txBox="1"/>
          <p:nvPr/>
        </p:nvSpPr>
        <p:spPr>
          <a:xfrm>
            <a:off x="226503" y="6224581"/>
            <a:ext cx="606036" cy="430887"/>
          </a:xfrm>
          <a:prstGeom prst="rect">
            <a:avLst/>
          </a:prstGeom>
          <a:noFill/>
        </p:spPr>
        <p:txBody>
          <a:bodyPr wrap="none" lIns="108000" tIns="0" rIns="108000" bIns="0" rtlCol="0">
            <a:spAutoFit/>
          </a:bodyPr>
          <a:lstStyle/>
          <a:p>
            <a:r>
              <a:rPr lang="sk-SK" sz="2800">
                <a:solidFill>
                  <a:schemeClr val="bg1"/>
                </a:solidFill>
                <a:latin typeface="Bickham Script Pro Regular" panose="030304020407070D0D06" pitchFamily="66" charset="-18"/>
              </a:rPr>
              <a:t>Ina</a:t>
            </a:r>
          </a:p>
        </p:txBody>
      </p:sp>
      <p:sp>
        <p:nvSpPr>
          <p:cNvPr id="11" name="Názov"/>
          <p:cNvSpPr txBox="1"/>
          <p:nvPr/>
        </p:nvSpPr>
        <p:spPr>
          <a:xfrm>
            <a:off x="9526810" y="1823760"/>
            <a:ext cx="185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Beckovský hrad</a:t>
            </a:r>
          </a:p>
        </p:txBody>
      </p:sp>
    </p:spTree>
    <p:extLst>
      <p:ext uri="{BB962C8B-B14F-4D97-AF65-F5344CB8AC3E}">
        <p14:creationId xmlns:p14="http://schemas.microsoft.com/office/powerpoint/2010/main" val="118828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hlinkClick r:id="" action="ppaction://noaction" highlightClick="1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actionButtonBlank">
            <a:avLst/>
          </a:prstGeom>
        </p:spPr>
      </p:pic>
      <p:sp>
        <p:nvSpPr>
          <p:cNvPr id="5" name="Rozlúčenie"/>
          <p:cNvSpPr txBox="1"/>
          <p:nvPr/>
        </p:nvSpPr>
        <p:spPr>
          <a:xfrm>
            <a:off x="1501877" y="5722719"/>
            <a:ext cx="8384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3200">
                <a:ln w="3175">
                  <a:solidFill>
                    <a:prstClr val="black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Thanks for your feedback on this presentation...</a:t>
            </a:r>
            <a:endParaRPr kumimoji="0" lang="sk-SK" sz="3200" b="0" i="0" u="none" strike="noStrike" kern="1200" cap="none" spc="0" normalizeH="0" baseline="0" noProof="0">
              <a:ln w="3175">
                <a:solidFill>
                  <a:prstClr val="black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rooklyn CE" pitchFamily="2" charset="0"/>
              </a:rPr>
              <a:t>Music :		</a:t>
            </a:r>
            <a:r>
              <a:rPr lang="sk-SK" i="1">
                <a:solidFill>
                  <a:schemeClr val="bg1"/>
                </a:solidFill>
                <a:latin typeface="Brooklyn CE" pitchFamily="2" charset="0"/>
              </a:rPr>
              <a:t>Vivaldi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rooklyn CE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rooklyn CE" pitchFamily="2" charset="0"/>
              </a:rPr>
              <a:t>Photos : 	private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rooklyn CE" pitchFamily="2" charset="0"/>
              </a:rPr>
              <a:t>E-mail :		pista2011@gmail.com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rooklyn CE" pitchFamily="2" charset="0"/>
              </a:rPr>
              <a:t>Arranged by :	Steve Rumpler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rooklyn CE" pitchFamily="2" charset="0"/>
              </a:rPr>
              <a:t>Year :		2017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rooklyn CE" pitchFamily="2" charset="0"/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rooklyn CE" pitchFamily="2" charset="0"/>
              </a:rPr>
              <a:t>Non-commercial presentation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Názov"/>
          <p:cNvSpPr txBox="1"/>
          <p:nvPr/>
        </p:nvSpPr>
        <p:spPr>
          <a:xfrm>
            <a:off x="8128313" y="3423635"/>
            <a:ext cx="19944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sk-SK" sz="1600">
                <a:ln w="3175">
                  <a:noFill/>
                </a:ln>
                <a:solidFill>
                  <a:schemeClr val="bg1"/>
                </a:solidFill>
                <a:latin typeface="Brooklyn CE" pitchFamily="2" charset="0"/>
              </a:rPr>
              <a:t>The Beckov Castle</a:t>
            </a:r>
          </a:p>
        </p:txBody>
      </p:sp>
      <p:pic>
        <p:nvPicPr>
          <p:cNvPr id="16" name="Kresb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58" y="467630"/>
            <a:ext cx="5080368" cy="2857707"/>
          </a:xfrm>
          <a:prstGeom prst="ellipse">
            <a:avLst/>
          </a:prstGeom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17" name="Kruh - šípka">
            <a:extLst>
              <a:ext uri="{FF2B5EF4-FFF2-40B4-BE49-F238E27FC236}">
                <a16:creationId xmlns:a16="http://schemas.microsoft.com/office/drawing/2014/main" id="{F5B0F674-98CA-4C24-9F99-389A5DD179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84326" y="5946303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Kruh">
            <a:extLst>
              <a:ext uri="{FF2B5EF4-FFF2-40B4-BE49-F238E27FC236}">
                <a16:creationId xmlns:a16="http://schemas.microsoft.com/office/drawing/2014/main" id="{5731EADF-9293-4C08-B61B-3CC4709E88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84371" y="5937200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9" name="Podpis">
            <a:extLst>
              <a:ext uri="{FF2B5EF4-FFF2-40B4-BE49-F238E27FC236}">
                <a16:creationId xmlns:a16="http://schemas.microsoft.com/office/drawing/2014/main" id="{85F6CE81-999C-4093-901D-F1D632EF70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11982" y="5947540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200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500"/>
                            </p:stCondLst>
                            <p:childTnLst>
                              <p:par>
                                <p:cTn id="74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91667E-6 -3.33333E-6 L 0.00521 -0.0162 " pathEditMode="relative" rAng="0" ptsTypes="AA">
                                      <p:cBhvr>
                                        <p:cTn id="81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1000"/>
                                    </p:animMotion>
                                    <p:animRot by="1500000">
                                      <p:cBhvr>
                                        <p:cTn id="8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5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100"/>
                            </p:stCondLst>
                            <p:childTnLst>
                              <p:par>
                                <p:cTn id="87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4" grpId="0"/>
      <p:bldP spid="13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</Words>
  <Application>Microsoft Office PowerPoint</Application>
  <PresentationFormat>Širokouhlá</PresentationFormat>
  <Paragraphs>104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40</vt:i4>
      </vt:variant>
    </vt:vector>
  </HeadingPairs>
  <TitlesOfParts>
    <vt:vector size="51" baseType="lpstr">
      <vt:lpstr>Arial</vt:lpstr>
      <vt:lpstr>Arabia CE</vt:lpstr>
      <vt:lpstr>Calibri Light</vt:lpstr>
      <vt:lpstr>Calibri</vt:lpstr>
      <vt:lpstr>Castanet</vt:lpstr>
      <vt:lpstr>Brooklyn CE</vt:lpstr>
      <vt:lpstr>BalloPEEExtBol</vt:lpstr>
      <vt:lpstr>Book Antiqua</vt:lpstr>
      <vt:lpstr>Joan</vt:lpstr>
      <vt:lpstr>Bickham Script Pro Regular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</cp:revision>
  <dcterms:created xsi:type="dcterms:W3CDTF">2017-03-27T15:41:00Z</dcterms:created>
  <dcterms:modified xsi:type="dcterms:W3CDTF">2020-04-26T18:11:11Z</dcterms:modified>
</cp:coreProperties>
</file>