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6"/>
  </p:notesMasterIdLst>
  <p:handoutMasterIdLst>
    <p:handoutMasterId r:id="rId17"/>
  </p:handoutMasterIdLst>
  <p:sldIdLst>
    <p:sldId id="259" r:id="rId2"/>
    <p:sldId id="260" r:id="rId3"/>
    <p:sldId id="263" r:id="rId4"/>
    <p:sldId id="262" r:id="rId5"/>
    <p:sldId id="261" r:id="rId6"/>
    <p:sldId id="264" r:id="rId7"/>
    <p:sldId id="265" r:id="rId8"/>
    <p:sldId id="266" r:id="rId9"/>
    <p:sldId id="267" r:id="rId10"/>
    <p:sldId id="268" r:id="rId11"/>
    <p:sldId id="270" r:id="rId12"/>
    <p:sldId id="271" r:id="rId13"/>
    <p:sldId id="272" r:id="rId14"/>
    <p:sldId id="273" r:id="rId15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ZfIVfb8lt0JMj0cCfXxq5A==" hashData="+vXAiM4ntQWlsbqIAtdEWUHAl8OFmjIOgbHo05PQHRxcOdEKef1ffvrqigfjIIqoprj2z/ngj5YdqU92YRFFE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3" d="100"/>
          <a:sy n="83" d="100"/>
        </p:scale>
        <p:origin x="25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19/07/2019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319570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53578920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941086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1002680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75966475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01666427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09436307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22234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7121414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32552420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720716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40130904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9584744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B70F496-2206-4F43-9A51-EFC13C1155D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57883ED7-0631-47E3-991D-0572557D40D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E2C181-84C8-4A95-88B2-B550C952F165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71479326-A108-4BE7-89F1-8EC09BAE9063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3129394-73F6-4C68-8E6A-195BC875B90F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8D7E0D0-1727-4D37-925C-71ADF91652F6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CEABF38-F4F1-4CDE-B9E8-00853D877F6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DE20C512-E40C-47CB-BD74-E3556B8FC693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6A0F083B-1196-4FD7-8FC0-6899F9A2945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D4952B8F-34B4-4A76-983C-4F8CD5083DD8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8CC5168-48B6-4BA6-99C9-A33174225FE1}" type="datetime1">
              <a:rPr lang="fr-FR" noProof="0" smtClean="0"/>
              <a:t>19/07/2019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9000">
              <a:schemeClr val="accent1">
                <a:lumMod val="89000"/>
              </a:schemeClr>
            </a:gs>
            <a:gs pos="89000">
              <a:schemeClr val="bg1"/>
            </a:gs>
            <a:gs pos="10000">
              <a:schemeClr val="accent1">
                <a:lumMod val="75000"/>
              </a:schemeClr>
            </a:gs>
            <a:gs pos="97000">
              <a:schemeClr val="accent1">
                <a:lumMod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7085DA9-BA2E-4310-A0FF-06B9ED3D18BE}" type="datetime1">
              <a:rPr lang="fr-FR" noProof="0" smtClean="0"/>
              <a:t>19/07/2019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1854295" y="2024800"/>
            <a:ext cx="8483413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N° 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9</a:t>
            </a:r>
            <a:endParaRPr lang="fr-FR" sz="7200" b="1" spc="50" dirty="0" smtClean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  <p:sndAc>
          <p:stSnd loop="1">
            <p:snd r:embed="rId3" name="Musique synthétique_001.wav"/>
          </p:stSnd>
        </p:sndAc>
      </p:transition>
    </mc:Choice>
    <mc:Fallback>
      <p:transition spd="slow" advTm="13000">
        <p:fade/>
        <p:sndAc>
          <p:stSnd loop="1">
            <p:snd r:embed="rId3" name="Musique synthétique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765300" y="612844"/>
            <a:ext cx="86614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F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ace au comportement de vos enfants , il faut parfois restez calme ?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D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écouvrez quelques bêtises </a:t>
            </a:r>
            <a:r>
              <a:rPr lang="fr-FR" sz="3600" b="1" dirty="0" err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suceptibles</a:t>
            </a:r>
            <a:r>
              <a:rPr lang="fr-FR" sz="3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 de trouver en rentrant chez vous </a:t>
            </a:r>
            <a:r>
              <a:rPr lang="fr-FR" sz="3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</a:rPr>
              <a:t>? Reconnaissons un véritable talent à nos enfants : celui d’inventer des bêtises qui ne nous auraient jamais effleurées l’esprit. Preuve, s’il en fallait, que nos minions ne manquent ni d’imagination ni de ressources. </a:t>
            </a:r>
          </a:p>
        </p:txBody>
      </p:sp>
    </p:spTree>
    <p:extLst>
      <p:ext uri="{BB962C8B-B14F-4D97-AF65-F5344CB8AC3E}">
        <p14:creationId xmlns:p14="http://schemas.microsoft.com/office/powerpoint/2010/main" val="1132348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88610" y="601428"/>
            <a:ext cx="4614780" cy="58914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99424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12479" y="570128"/>
            <a:ext cx="4967042" cy="58886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52531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5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76575" y="395287"/>
            <a:ext cx="6038850" cy="6067425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43468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6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77255" y="604579"/>
            <a:ext cx="8044645" cy="56438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70010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7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9498" y="538548"/>
            <a:ext cx="7203425" cy="59202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98980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8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2445" t="770" r="11778" b="428"/>
          <a:stretch/>
        </p:blipFill>
        <p:spPr>
          <a:xfrm>
            <a:off x="2547561" y="470876"/>
            <a:ext cx="7065362" cy="59879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20411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9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75554" y="793748"/>
            <a:ext cx="9210412" cy="5175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85317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10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40787" y="468522"/>
            <a:ext cx="8017613" cy="5990302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7142199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11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8360" t="-1196" r="8331" b="-1143"/>
          <a:stretch/>
        </p:blipFill>
        <p:spPr>
          <a:xfrm>
            <a:off x="2185852" y="520700"/>
            <a:ext cx="7820296" cy="593812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48114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12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670" y="688465"/>
            <a:ext cx="9579829" cy="53694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4729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13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2005568" y="609600"/>
            <a:ext cx="8154431" cy="57277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847227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4531" y="457161"/>
            <a:ext cx="10602937" cy="6001662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9612923" y="6526927"/>
            <a:ext cx="1173043" cy="365125"/>
          </a:xfrm>
        </p:spPr>
        <p:txBody>
          <a:bodyPr/>
          <a:lstStyle/>
          <a:p>
            <a:pPr rtl="0"/>
            <a:fld id="{ED3F095A-ED46-4CDD-8DEC-5C195E892A52}" type="datetime1">
              <a:rPr lang="fr-FR" sz="1400" b="1" noProof="0" smtClean="0">
                <a:solidFill>
                  <a:srgbClr val="FF0000"/>
                </a:solidFill>
              </a:rPr>
              <a:t>19/07/2019</a:t>
            </a:fld>
            <a:endParaRPr lang="fr-FR" sz="1400" b="1" noProof="0" dirty="0">
              <a:solidFill>
                <a:srgbClr val="FF0000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2"/>
          </p:nvPr>
        </p:nvSpPr>
        <p:spPr>
          <a:xfrm>
            <a:off x="2579077" y="6492875"/>
            <a:ext cx="7033846" cy="365125"/>
          </a:xfrm>
        </p:spPr>
        <p:txBody>
          <a:bodyPr/>
          <a:lstStyle/>
          <a:p>
            <a:pPr rtl="0"/>
            <a:r>
              <a:rPr lang="fr-FR" sz="1600" b="1" noProof="0" dirty="0" smtClean="0">
                <a:solidFill>
                  <a:srgbClr val="FF0000"/>
                </a:solidFill>
              </a:rPr>
              <a:t>PPS Lande 2019 je compose pour vous avec ma douce et fidèle amie</a:t>
            </a:r>
            <a:endParaRPr lang="fr-FR" sz="1600" b="1" noProof="0" dirty="0">
              <a:solidFill>
                <a:srgbClr val="FF0000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>
          <a:xfrm>
            <a:off x="11339537" y="6492875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rgbClr val="FF0000"/>
                </a:solidFill>
              </a:rPr>
              <a:pPr rtl="0"/>
              <a:t>14</a:t>
            </a:fld>
            <a:endParaRPr lang="fr-FR" sz="1600" b="1" noProof="0" dirty="0">
              <a:solidFill>
                <a:srgbClr val="FF0000"/>
              </a:solidFill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63221" y="1863083"/>
            <a:ext cx="5840474" cy="4663844"/>
          </a:xfrm>
          <a:prstGeom prst="rect">
            <a:avLst/>
          </a:prstGeom>
          <a:effectLst>
            <a:glow rad="63500">
              <a:schemeClr val="accent1">
                <a:satMod val="175000"/>
                <a:alpha val="40000"/>
              </a:schemeClr>
            </a:glow>
          </a:effectLst>
        </p:spPr>
      </p:pic>
      <p:sp>
        <p:nvSpPr>
          <p:cNvPr id="11" name="Rectangle 10"/>
          <p:cNvSpPr/>
          <p:nvPr/>
        </p:nvSpPr>
        <p:spPr>
          <a:xfrm>
            <a:off x="2782433" y="2024800"/>
            <a:ext cx="6627135" cy="230832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R</a:t>
            </a:r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estez Calmes </a:t>
            </a:r>
          </a:p>
          <a:p>
            <a:pPr algn="ctr"/>
            <a:r>
              <a:rPr lang="fr-FR" sz="7200" b="1" spc="50" dirty="0" smtClean="0">
                <a:ln w="0">
                  <a:solidFill>
                    <a:schemeClr val="tx2">
                      <a:lumMod val="50000"/>
                    </a:schemeClr>
                  </a:solidFill>
                </a:ln>
                <a:solidFill>
                  <a:schemeClr val="bg2"/>
                </a:solidFill>
                <a:effectLst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par Lande</a:t>
            </a:r>
            <a:endParaRPr lang="fr-FR" sz="7200" b="1" cap="none" spc="50" dirty="0">
              <a:ln w="0">
                <a:solidFill>
                  <a:schemeClr val="tx2">
                    <a:lumMod val="50000"/>
                  </a:schemeClr>
                </a:solidFill>
              </a:ln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990575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shred pattern="rectangle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202</TotalTime>
  <Words>296</Words>
  <Application>Microsoft Office PowerPoint</Application>
  <PresentationFormat>Grand écran</PresentationFormat>
  <Paragraphs>61</Paragraphs>
  <Slides>14</Slides>
  <Notes>14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9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31</cp:revision>
  <dcterms:created xsi:type="dcterms:W3CDTF">2019-07-08T07:53:36Z</dcterms:created>
  <dcterms:modified xsi:type="dcterms:W3CDTF">2019-07-19T15:56:42Z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