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xY2Tnfve7/fFhiKU/yKhA==" hashData="M82AJhgPcMTZiHkBAounwKaD7tIYgNzs0/Zc9HPpGW0W7DjqGX6hMaarMswX+fqokdBCZLTqXt8iOJROBOb/J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19/07/2019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19/07/2019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854295" y="2024800"/>
            <a:ext cx="848341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8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>
      <p:transition spd="slow" advTm="13000">
        <p:fade/>
        <p:sndAc>
          <p:stSnd loop="1">
            <p:snd r:embed="rId3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6800" y="685800"/>
            <a:ext cx="7416800" cy="5562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8267" y="600075"/>
            <a:ext cx="7649633" cy="5737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7650" y="571500"/>
            <a:ext cx="66167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586388"/>
            <a:ext cx="8534400" cy="568522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4136" y="556152"/>
            <a:ext cx="7667264" cy="57430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9376" y="499502"/>
            <a:ext cx="8096024" cy="57996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6100" y="546100"/>
            <a:ext cx="5892800" cy="5892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4300" y="655667"/>
            <a:ext cx="9401666" cy="5559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5255" y="1136650"/>
            <a:ext cx="8801490" cy="4584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3400" y="464867"/>
            <a:ext cx="5981700" cy="59918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231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2019-07-08T07:53:36Z</dcterms:created>
  <dcterms:modified xsi:type="dcterms:W3CDTF">2019-07-19T15:45:43Z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