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W3LscjF8YJu25/yt9zwDA==" hashData="nmzpAR9dZjDjeOR9esSdSgpapirYxebKpdvnSTGO+Drwy6K8UZ1O3gNng4K7AVDEIVv6I265Vu0dzwjwiZzUs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7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 xmlns="">
      <p:transition spd="slow" advTm="13000">
        <p:fade/>
        <p:sndAc>
          <p:stSnd loop="1">
            <p:snd r:embed="rId6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710" y="811325"/>
            <a:ext cx="9905689" cy="5208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13036"/>
            <a:ext cx="8648700" cy="5755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2088" y="521520"/>
            <a:ext cx="6907823" cy="5937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450" y="606274"/>
            <a:ext cx="8421350" cy="5604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561257"/>
            <a:ext cx="8788400" cy="5669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52475"/>
            <a:ext cx="9525000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133" y="571499"/>
            <a:ext cx="7653867" cy="5740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779" y="952500"/>
            <a:ext cx="10216442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1" y="601170"/>
            <a:ext cx="7174522" cy="5768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350" y="619339"/>
            <a:ext cx="7861300" cy="5619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799" y="690610"/>
            <a:ext cx="7429501" cy="5543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192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2019-07-08T07:53:36Z</dcterms:created>
  <dcterms:modified xsi:type="dcterms:W3CDTF">2019-07-15T14:22:59Z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