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XihD/pzNO/zhiYe8/qMyA==" hashData="0Wqf4K9/qatlJ8uTRBX3KvAW136pFn3cZo7uok54IEQ2YrpozcLBEnCw5lySm8gYgXFYVGumtgl9nuOCo4FTp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6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 xmlns="">
      <p:transition spd="slow" advTm="13000">
        <p:fade/>
        <p:sndAc>
          <p:stSnd loop="1">
            <p:snd r:embed="rId6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80" r="1429" b="5280"/>
          <a:stretch/>
        </p:blipFill>
        <p:spPr>
          <a:xfrm>
            <a:off x="3714750" y="587829"/>
            <a:ext cx="4694464" cy="568234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361" y="687447"/>
            <a:ext cx="9698439" cy="5452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293" y="699811"/>
            <a:ext cx="9004278" cy="5439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757" y="713627"/>
            <a:ext cx="8180614" cy="5470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143" r="876"/>
          <a:stretch/>
        </p:blipFill>
        <p:spPr>
          <a:xfrm>
            <a:off x="3169103" y="687160"/>
            <a:ext cx="5853793" cy="548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086" y="473509"/>
            <a:ext cx="8229600" cy="5895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964" y="507982"/>
            <a:ext cx="5470071" cy="5842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42937"/>
            <a:ext cx="8382000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757" y="562556"/>
            <a:ext cx="5192485" cy="5865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422" y="587284"/>
            <a:ext cx="9769692" cy="5617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180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2019-07-08T07:53:36Z</dcterms:created>
  <dcterms:modified xsi:type="dcterms:W3CDTF">2019-07-15T14:05:26Z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