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5y0mcxh8CDpLdthzSZi7Q==" hashData="CnoTQDtggynZMM+KmCPCzXxgqtdLFBXEnXsNmL0ASBIwU8Rh2ANX1KZHbF1Ln3dFEyYNS/5GRJEhiPI5uqV72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14/07/2019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14/07/2019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14/07/2019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854295" y="2024800"/>
            <a:ext cx="848341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5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0042" y="623177"/>
            <a:ext cx="8262358" cy="5498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5199" y="590551"/>
            <a:ext cx="7645401" cy="5734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633" r="1441"/>
          <a:stretch/>
        </p:blipFill>
        <p:spPr>
          <a:xfrm>
            <a:off x="3822700" y="622300"/>
            <a:ext cx="5041900" cy="5837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7272" y="581025"/>
            <a:ext cx="5897456" cy="5877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2544" y="793748"/>
            <a:ext cx="9323422" cy="5238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15" y="927100"/>
            <a:ext cx="9411015" cy="4902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8425" t="222" r="8425"/>
          <a:stretch/>
        </p:blipFill>
        <p:spPr>
          <a:xfrm>
            <a:off x="2260600" y="584130"/>
            <a:ext cx="7670800" cy="5689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562" y="608699"/>
            <a:ext cx="10166938" cy="5715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581025"/>
            <a:ext cx="7607301" cy="5705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906" y="579887"/>
            <a:ext cx="5818187" cy="5947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259" r="-27" b="6667"/>
          <a:stretch/>
        </p:blipFill>
        <p:spPr>
          <a:xfrm>
            <a:off x="3519295" y="635000"/>
            <a:ext cx="5154806" cy="5765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14/07/2019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173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2019-07-08T07:53:36Z</dcterms:created>
  <dcterms:modified xsi:type="dcterms:W3CDTF">2019-07-14T13:46:17Z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