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fS2pnj3MvPieu0PbJ/9/w==" hashData="cKsESJE2cY0irJzDgmL2kom6wtwVsIaxHPVTAVjYEIkrrmY1iDemBHO1fnZ3oFHrFoY/EluFWkXS8wXWfwox2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14/07/2019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14/07/2019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854295" y="2024800"/>
            <a:ext cx="848341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4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4402" y="1005135"/>
            <a:ext cx="9833797" cy="486226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714155"/>
            <a:ext cx="8255000" cy="54633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3900" y="745014"/>
            <a:ext cx="8153400" cy="5401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9077" y="1047750"/>
            <a:ext cx="6933223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00" t="-9815" r="700" b="9815"/>
          <a:stretch/>
        </p:blipFill>
        <p:spPr>
          <a:xfrm>
            <a:off x="3271977" y="-94018"/>
            <a:ext cx="5648045" cy="6586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2200" y="563465"/>
            <a:ext cx="4927600" cy="59294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593" r="-565"/>
          <a:stretch/>
        </p:blipFill>
        <p:spPr>
          <a:xfrm>
            <a:off x="3835400" y="737157"/>
            <a:ext cx="4521200" cy="5721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4181" y="512795"/>
            <a:ext cx="7728019" cy="5799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5122" y="587566"/>
            <a:ext cx="8025978" cy="5737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391" r="212"/>
          <a:stretch/>
        </p:blipFill>
        <p:spPr>
          <a:xfrm>
            <a:off x="2822627" y="391137"/>
            <a:ext cx="6546746" cy="6075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166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2019-07-08T07:53:36Z</dcterms:created>
  <dcterms:modified xsi:type="dcterms:W3CDTF">2019-07-14T13:36:51Z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