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QFYKUhbOINUUHvnfRsU9g==" hashData="4z+Zd9VJhQ2llSovFNJ7bHOJ6IunhTGjt4kDH3E/BaDjD15X5vVLrgaDApQvrxFDoTrI6L9swqiOjWNVFl1dU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12/07/2019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12/07/2019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854295" y="2024800"/>
            <a:ext cx="848341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3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7674" y="749694"/>
            <a:ext cx="8014226" cy="5333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0" y="476250"/>
            <a:ext cx="5905500" cy="5905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494" y="583018"/>
            <a:ext cx="7464906" cy="57288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9264" y="703850"/>
            <a:ext cx="9373471" cy="5263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75" y="333375"/>
            <a:ext cx="6191250" cy="6191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8474" y="526437"/>
            <a:ext cx="5135052" cy="5966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3587" y="571500"/>
            <a:ext cx="5584825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741" b="6566"/>
          <a:stretch/>
        </p:blipFill>
        <p:spPr>
          <a:xfrm>
            <a:off x="3498850" y="492125"/>
            <a:ext cx="5194300" cy="5873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647700"/>
            <a:ext cx="7594600" cy="5695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0" b="10370"/>
          <a:stretch/>
        </p:blipFill>
        <p:spPr>
          <a:xfrm>
            <a:off x="3392257" y="557880"/>
            <a:ext cx="5407485" cy="5969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7350" y="985994"/>
            <a:ext cx="9468616" cy="49322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155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2019-07-08T07:53:36Z</dcterms:created>
  <dcterms:modified xsi:type="dcterms:W3CDTF">2019-07-12T19:04:10Z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