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oyd98CfS7Wt5POh7wDFaQ==" hashData="tCkyJo3kVtcDyObYPL5a8OFvtjLmI8NHVteWLL9Krw1ZIm0QC0butNCJILhSFYHkNLyHWfE/4RGnWco2dLB+W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12/07/2019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12/07/2019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54295" y="2024800"/>
            <a:ext cx="848341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108" y="672133"/>
            <a:ext cx="7908892" cy="5538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2800" y="686376"/>
            <a:ext cx="8102600" cy="5434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619125"/>
            <a:ext cx="7556500" cy="5667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203" y="518690"/>
            <a:ext cx="7252297" cy="58313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1009" y="618036"/>
            <a:ext cx="7980091" cy="5643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0750" y="617009"/>
            <a:ext cx="5270500" cy="5875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267" y="561975"/>
            <a:ext cx="7700433" cy="5775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619125"/>
            <a:ext cx="9753600" cy="5619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150" y="602937"/>
            <a:ext cx="4711700" cy="5889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400" y="546947"/>
            <a:ext cx="7543800" cy="5783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82" y="584200"/>
            <a:ext cx="10726242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148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2019-07-08T07:53:36Z</dcterms:created>
  <dcterms:modified xsi:type="dcterms:W3CDTF">2019-07-12T18:54:46Z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