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9"/>
  </p:notesMasterIdLst>
  <p:handoutMasterIdLst>
    <p:handoutMasterId r:id="rId20"/>
  </p:handoutMasterIdLst>
  <p:sldIdLst>
    <p:sldId id="259" r:id="rId2"/>
    <p:sldId id="260" r:id="rId3"/>
    <p:sldId id="261" r:id="rId4"/>
    <p:sldId id="263" r:id="rId5"/>
    <p:sldId id="271" r:id="rId6"/>
    <p:sldId id="262" r:id="rId7"/>
    <p:sldId id="264" r:id="rId8"/>
    <p:sldId id="265" r:id="rId9"/>
    <p:sldId id="266" r:id="rId10"/>
    <p:sldId id="267" r:id="rId11"/>
    <p:sldId id="268" r:id="rId12"/>
    <p:sldId id="274" r:id="rId13"/>
    <p:sldId id="275" r:id="rId14"/>
    <p:sldId id="276" r:id="rId15"/>
    <p:sldId id="270" r:id="rId16"/>
    <p:sldId id="272" r:id="rId17"/>
    <p:sldId id="273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HHV6tLirU5gOmSmGivk/w==" hashData="E/2pTdMnWvnpC/pySaJJR+6pGkmH1DLDxaIwMVBvfCuqbLlyiSFnBXDG/1mmKUwYAI2D59A393Fu8esNtkZRT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03/08/2019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17436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161604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930971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03/08/2019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03/08/2019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17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930" y="688592"/>
            <a:ext cx="10004140" cy="5480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0" y="451723"/>
            <a:ext cx="7874000" cy="600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200" y="430742"/>
            <a:ext cx="5435600" cy="606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4431" y="588036"/>
            <a:ext cx="5843138" cy="5870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370" y="586596"/>
            <a:ext cx="4661509" cy="59655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319" y="554504"/>
            <a:ext cx="9633362" cy="5904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643" y="776377"/>
            <a:ext cx="10476894" cy="5417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005" y="484517"/>
            <a:ext cx="5969478" cy="5969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249" y="464420"/>
            <a:ext cx="9023230" cy="6017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5367" y="648940"/>
            <a:ext cx="6003985" cy="5877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62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1381" y="672860"/>
            <a:ext cx="4769238" cy="5820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297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7729" y="420339"/>
            <a:ext cx="6396541" cy="6106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067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485" y="569344"/>
            <a:ext cx="10244349" cy="5762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8257" y="536275"/>
            <a:ext cx="5900468" cy="5900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03/08/2019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395</TotalTime>
  <Words>344</Words>
  <Application>Microsoft Office PowerPoint</Application>
  <PresentationFormat>Grand écran</PresentationFormat>
  <Paragraphs>73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2019-07-08T07:53:36Z</dcterms:created>
  <dcterms:modified xsi:type="dcterms:W3CDTF">2019-08-03T17:35:20Z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