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1" r:id="rId4"/>
    <p:sldId id="263" r:id="rId5"/>
    <p:sldId id="27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AHwISMgHrsIi7vfamhMw==" hashData="BflVPBiFe/EC+sl7Ac4yyHXMbtIFAOr5sotsv6yWXZdqSwHU0uLMmfwp96hA6Nr8mhlx1qLiWvMj/A0dN7np7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01/08/2019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01/08/2019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01/08/2019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16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930" y="688592"/>
            <a:ext cx="10004140" cy="5480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0" y="451723"/>
            <a:ext cx="7874000" cy="600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200" y="430742"/>
            <a:ext cx="5435600" cy="606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295" y="566530"/>
            <a:ext cx="8587409" cy="5724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77" y="573984"/>
            <a:ext cx="10084905" cy="5672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278" y="525531"/>
            <a:ext cx="10323443" cy="5806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6" y="435178"/>
            <a:ext cx="9024731" cy="6014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897" y="425995"/>
            <a:ext cx="8696206" cy="6100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1617" y="329354"/>
            <a:ext cx="6188766" cy="6199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190" y="634684"/>
            <a:ext cx="9819861" cy="5611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909" y="577221"/>
            <a:ext cx="10055421" cy="5664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01/08/2019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351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52</cp:revision>
  <dcterms:created xsi:type="dcterms:W3CDTF">2019-07-08T07:53:36Z</dcterms:created>
  <dcterms:modified xsi:type="dcterms:W3CDTF">2019-08-01T14:46:03Z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