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6"/>
  </p:notesMasterIdLst>
  <p:handoutMasterIdLst>
    <p:handoutMasterId r:id="rId17"/>
  </p:handoutMasterIdLst>
  <p:sldIdLst>
    <p:sldId id="259" r:id="rId2"/>
    <p:sldId id="260" r:id="rId3"/>
    <p:sldId id="263" r:id="rId4"/>
    <p:sldId id="271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70" r:id="rId13"/>
    <p:sldId id="272" r:id="rId14"/>
    <p:sldId id="273" r:id="rId15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dyLg/8jqkkcS27m+NTW8g==" hashData="49+0ykmK+PMvWmUQtsq8NW+xaKf1/HgyFsoCu3naTdMwx9hLb+mw8gUyOuCGDxRy5k6ek9Oo2YAKqRBKfZ7Lcg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1" d="100"/>
          <a:sy n="61" d="100"/>
        </p:scale>
        <p:origin x="78" y="3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27/07/2019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27/07/2019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58474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27/07/2019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27/07/2019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27/07/2019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27/07/2019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27/07/2019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27/07/2019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27/07/2019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27/07/2019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27/07/2019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27/07/2019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27/07/2019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27/07/2019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27/07/2019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1620257" y="2024800"/>
            <a:ext cx="895148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N° 14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  <p:sndAc>
          <p:stSnd loop="1">
            <p:snd r:embed="rId3" name="Musique synthétique_001.wav"/>
          </p:stSnd>
        </p:sndAc>
      </p:transition>
    </mc:Choice>
    <mc:Fallback xmlns="">
      <p:transition spd="slow" advTm="13000">
        <p:fade/>
        <p:sndAc>
          <p:stSnd loop="1">
            <p:snd r:embed="rId6" name="Musique synthé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27/07/2019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5300" y="612844"/>
            <a:ext cx="8661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F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ace au comportement de vos enfants , il faut parfois restez calme ?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D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écouvrez quelques bêtises </a:t>
            </a:r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suceptibles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de trouver en rentrant chez vous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? Reconnaissons un véritable talent à nos enfants : celui d’inventer des bêtises qui ne nous auraient jamais effleurées l’esprit. Preuve, s’il en fallait, que nos minions ne manquent ni d’imagination ni de ressources. </a:t>
            </a: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27/07/2019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000" y="451723"/>
            <a:ext cx="7874000" cy="6007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27/07/2019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8200" y="430742"/>
            <a:ext cx="5435600" cy="60621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27/07/2019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231" y="421677"/>
            <a:ext cx="10526305" cy="60371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27/07/2019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8200" y="533400"/>
            <a:ext cx="7848600" cy="5886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27/07/2019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3900" y="445375"/>
            <a:ext cx="5664200" cy="59672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27/07/2019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9500" y="818582"/>
            <a:ext cx="10592999" cy="52208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27/07/2019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0491" y="557529"/>
            <a:ext cx="9808029" cy="57213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27/07/2019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4288" y="590909"/>
            <a:ext cx="10075672" cy="57032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27/07/2019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4040" y="475211"/>
            <a:ext cx="8610599" cy="58352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27/07/2019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2600" y="473769"/>
            <a:ext cx="8808720" cy="58297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27/07/2019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006600" y="465636"/>
            <a:ext cx="8178800" cy="60612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27/07/2019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782433" y="2024800"/>
            <a:ext cx="662713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9057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14:shred pattern="recta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297</TotalTime>
  <Words>296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45</cp:revision>
  <dcterms:created xsi:type="dcterms:W3CDTF">2019-07-08T07:53:36Z</dcterms:created>
  <dcterms:modified xsi:type="dcterms:W3CDTF">2019-07-27T16:04:36Z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