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71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SAAOSLZbGlkVbNUD4Bz6w==" hashData="mPEpHx9nXQZuimV9lon7DWqxRL5H7mWRzz3TwL+ToaHD7axlHg7SVRC7DffZd+SARyHlagwsyKBdcXF3EQSy1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24/07/2019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24/07/2019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13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0" y="451723"/>
            <a:ext cx="7874000" cy="600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200" y="430742"/>
            <a:ext cx="5435600" cy="606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48" y="342899"/>
            <a:ext cx="10872752" cy="61159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9700" y="539115"/>
            <a:ext cx="4292600" cy="5953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512" y="334882"/>
            <a:ext cx="7658587" cy="6157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682" y="408084"/>
            <a:ext cx="5834635" cy="6084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300" y="413738"/>
            <a:ext cx="9956799" cy="6015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300" y="393929"/>
            <a:ext cx="8382000" cy="6088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54727"/>
            <a:ext cx="10972800" cy="6172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6605" y="355657"/>
            <a:ext cx="6087551" cy="6171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550" y="374261"/>
            <a:ext cx="7708900" cy="6084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236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40</cp:revision>
  <dcterms:created xsi:type="dcterms:W3CDTF">2019-07-08T07:53:36Z</dcterms:created>
  <dcterms:modified xsi:type="dcterms:W3CDTF">2019-07-24T16:50:00Z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