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UBF1SNOqiFjd0Jj5RxmgQ==" hashData="aQ1y5hG/AJ2L9yuOUmX2zXiK8vmgxlsb7O2BLsgxBeANh85U+L8jhfRxiDToueTAQHr5pI8a+g4MQukf4Bfhz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22/07/2019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22/07/2019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22/07/2019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620257" y="2024800"/>
            <a:ext cx="895148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12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52475"/>
            <a:ext cx="9525000" cy="5353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331" y="512048"/>
            <a:ext cx="5663338" cy="5980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250" y="522421"/>
            <a:ext cx="8953500" cy="5987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300" y="536910"/>
            <a:ext cx="7810500" cy="5850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7900" y="686673"/>
            <a:ext cx="7696200" cy="5772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508369"/>
            <a:ext cx="7937500" cy="594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250" y="379756"/>
            <a:ext cx="5651500" cy="6079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6450" y="549484"/>
            <a:ext cx="5499100" cy="5943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633" y="710882"/>
            <a:ext cx="10354734" cy="5436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0700" y="419100"/>
            <a:ext cx="6045200" cy="6045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00" y="519196"/>
            <a:ext cx="5080000" cy="5973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225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2019-07-08T07:53:36Z</dcterms:created>
  <dcterms:modified xsi:type="dcterms:W3CDTF">2019-07-22T14:36:05Z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