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oab+2XBnHj7XOVYq2XPWw==" hashData="oh5lW0zaltaJVty0WgwUSKpG3c9zqiLzkJ5M1LTIZz83djE30g3RPpJ+m6KRlSIbAYrR6nLx8EqKDFchl7HoF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22/07/2019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22/07/2019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11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" y="631925"/>
            <a:ext cx="9969500" cy="56012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615020"/>
            <a:ext cx="9414366" cy="5648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3345" y="517525"/>
            <a:ext cx="6790055" cy="5941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001" r="880" b="6851"/>
          <a:stretch/>
        </p:blipFill>
        <p:spPr>
          <a:xfrm>
            <a:off x="3432912" y="685800"/>
            <a:ext cx="5279287" cy="5702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625" y="352425"/>
            <a:ext cx="5238750" cy="6153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1387" y="561975"/>
            <a:ext cx="3489226" cy="5930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814156" y="586105"/>
            <a:ext cx="4656743" cy="5872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025" y="585787"/>
            <a:ext cx="5695950" cy="5686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2888" y="434295"/>
            <a:ext cx="8099011" cy="6024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8550" y="530225"/>
            <a:ext cx="4914900" cy="596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948" y="638907"/>
            <a:ext cx="9915752" cy="5571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217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2019-07-08T07:53:36Z</dcterms:created>
  <dcterms:modified xsi:type="dcterms:W3CDTF">2019-07-22T14:26:54Z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