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XTNCv7nD2mCaTIn67vtYg==" hashData="p+c/iBGaTwQ69lZLCm67wBTLeKW+jRnsaTlFSS4y3eNB7PUMvfsclpPT2fiiGkCeFnMVdvFAoTjjVIab6idZ6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10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3444" y="456311"/>
            <a:ext cx="6782656" cy="6036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0" y="515409"/>
            <a:ext cx="5295900" cy="5977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707" y="750821"/>
            <a:ext cx="10202585" cy="5356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7268" y="571500"/>
            <a:ext cx="5097463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445778"/>
            <a:ext cx="4508500" cy="6051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468222"/>
            <a:ext cx="7874000" cy="5902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968" y="502158"/>
            <a:ext cx="8450064" cy="5644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892" y="763820"/>
            <a:ext cx="10091808" cy="52813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133" y="657225"/>
            <a:ext cx="7539567" cy="5654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06" y="460784"/>
            <a:ext cx="7584594" cy="5889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3900" y="457200"/>
            <a:ext cx="8064500" cy="6048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206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2019-07-08T07:53:36Z</dcterms:created>
  <dcterms:modified xsi:type="dcterms:W3CDTF">2019-07-19T16:10:23Z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