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6"/>
  </p:notesMasterIdLst>
  <p:handoutMasterIdLst>
    <p:handoutMasterId r:id="rId17"/>
  </p:handoutMasterIdLst>
  <p:sldIdLst>
    <p:sldId id="259" r:id="rId2"/>
    <p:sldId id="260" r:id="rId3"/>
    <p:sldId id="263" r:id="rId4"/>
    <p:sldId id="262" r:id="rId5"/>
    <p:sldId id="261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72" r:id="rId14"/>
    <p:sldId id="273" r:id="rId15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OU8o/W9wus5Kzdj7uqPNA==" hashData="VHjX1N3SMDtCoNqyrPCgp1u/jdVJbxF3o3ar0mlcTLz4ygkL8qndkk4RZLvTndFFTX0T/SqWgpYx4X6Z8AUE4w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2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12/07/2019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1957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5789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941086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00268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96647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6664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43630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2223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712141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25524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7207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013090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58474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B70F496-2206-4F43-9A51-EFC13C1155D5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883ED7-0631-47E3-991D-0572557D40D5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2C181-84C8-4A95-88B2-B550C952F165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1479326-A108-4BE7-89F1-8EC09BAE9063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29394-73F6-4C68-8E6A-195BC875B90F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D7E0D0-1727-4D37-925C-71ADF91652F6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EABF38-F4F1-4CDE-B9E8-00853D877F61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0C512-E40C-47CB-BD74-E3556B8FC693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A0F083B-1196-4FD7-8FC0-6899F9A29451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4952B8F-34B4-4A76-983C-4F8CD5083DD8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8CC5168-48B6-4BA6-99C9-A33174225FE1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1">
                <a:lumMod val="89000"/>
              </a:schemeClr>
            </a:gs>
            <a:gs pos="89000">
              <a:schemeClr val="bg1"/>
            </a:gs>
            <a:gs pos="10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7085DA9-BA2E-4310-A0FF-06B9ED3D18BE}" type="datetime1">
              <a:rPr lang="fr-FR" noProof="0" smtClean="0"/>
              <a:t>12/07/2019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1854295" y="2024800"/>
            <a:ext cx="848341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N° 1</a:t>
            </a:r>
            <a:endParaRPr lang="fr-FR" sz="72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  <p:sndAc>
          <p:stSnd loop="1">
            <p:snd r:embed="rId3" name="Musique synthétique_001.wav"/>
          </p:stSnd>
        </p:sndAc>
      </p:transition>
    </mc:Choice>
    <mc:Fallback>
      <p:transition spd="slow" advTm="13000">
        <p:fade/>
        <p:sndAc>
          <p:stSnd loop="1">
            <p:snd r:embed="rId3" name="Musique synthé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5300" y="612844"/>
            <a:ext cx="8661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F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ace 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au comportement de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vos enfants , il faut parfois restez calme ?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D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écouvrez quelques bêtises </a:t>
            </a:r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suceptibles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de trouver en rentrant chez vous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? Reconnaissons un véritable talent à nos enfants : celui d’inventer des bêtises qui ne nous auraient jamais effleurées l’esprit. Preuve, s’il en fallait, que nos minions ne manquent ni d’imagination ni de ressources. 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34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2" t="5626" r="279" b="-1"/>
          <a:stretch/>
        </p:blipFill>
        <p:spPr>
          <a:xfrm>
            <a:off x="3810000" y="723900"/>
            <a:ext cx="4559300" cy="5753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94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9500" y="561975"/>
            <a:ext cx="7569200" cy="5676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253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9077" y="459441"/>
            <a:ext cx="6882423" cy="60727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6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4019" y="660241"/>
            <a:ext cx="8242181" cy="55119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001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6950" y="549275"/>
            <a:ext cx="5118100" cy="5943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98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200" y="533646"/>
            <a:ext cx="7467600" cy="57907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041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9077" y="498231"/>
            <a:ext cx="7033846" cy="5861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531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8200" y="512234"/>
            <a:ext cx="5359400" cy="59176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421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0500" y="497165"/>
            <a:ext cx="6731000" cy="58636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811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4886" y="522564"/>
            <a:ext cx="7885414" cy="58401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729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0606" y="688975"/>
            <a:ext cx="5030787" cy="5803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472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2782433" y="2024800"/>
            <a:ext cx="662713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</a:t>
            </a:r>
            <a:endParaRPr lang="fr-FR" sz="72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9057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141</TotalTime>
  <Words>296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2019-07-08T07:53:36Z</dcterms:created>
  <dcterms:modified xsi:type="dcterms:W3CDTF">2019-07-12T18:43:48Z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