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7"/>
  </p:notesMasterIdLst>
  <p:sldIdLst>
    <p:sldId id="256" r:id="rId2"/>
    <p:sldId id="312" r:id="rId3"/>
    <p:sldId id="313" r:id="rId4"/>
    <p:sldId id="315" r:id="rId5"/>
    <p:sldId id="282" r:id="rId6"/>
    <p:sldId id="258" r:id="rId7"/>
    <p:sldId id="317" r:id="rId8"/>
    <p:sldId id="329" r:id="rId9"/>
    <p:sldId id="257" r:id="rId10"/>
    <p:sldId id="262" r:id="rId11"/>
    <p:sldId id="259" r:id="rId12"/>
    <p:sldId id="264" r:id="rId13"/>
    <p:sldId id="331" r:id="rId14"/>
    <p:sldId id="266" r:id="rId15"/>
    <p:sldId id="283" r:id="rId16"/>
    <p:sldId id="269" r:id="rId17"/>
    <p:sldId id="284" r:id="rId18"/>
    <p:sldId id="286" r:id="rId19"/>
    <p:sldId id="268" r:id="rId20"/>
    <p:sldId id="272" r:id="rId21"/>
    <p:sldId id="273" r:id="rId22"/>
    <p:sldId id="277" r:id="rId23"/>
    <p:sldId id="275" r:id="rId24"/>
    <p:sldId id="276" r:id="rId25"/>
    <p:sldId id="302" r:id="rId26"/>
    <p:sldId id="274" r:id="rId27"/>
    <p:sldId id="265" r:id="rId28"/>
    <p:sldId id="294" r:id="rId29"/>
    <p:sldId id="292" r:id="rId30"/>
    <p:sldId id="306" r:id="rId31"/>
    <p:sldId id="279" r:id="rId32"/>
    <p:sldId id="287" r:id="rId33"/>
    <p:sldId id="290" r:id="rId34"/>
    <p:sldId id="296" r:id="rId35"/>
    <p:sldId id="289" r:id="rId36"/>
    <p:sldId id="297" r:id="rId37"/>
    <p:sldId id="295" r:id="rId38"/>
    <p:sldId id="299" r:id="rId39"/>
    <p:sldId id="300" r:id="rId40"/>
    <p:sldId id="303" r:id="rId41"/>
    <p:sldId id="305" r:id="rId42"/>
    <p:sldId id="308" r:id="rId43"/>
    <p:sldId id="311" r:id="rId44"/>
    <p:sldId id="309" r:id="rId45"/>
    <p:sldId id="261" r:id="rId46"/>
  </p:sldIdLst>
  <p:sldSz cx="12192000" cy="6858000"/>
  <p:notesSz cx="6858000" cy="9144000"/>
  <p:embeddedFontLst>
    <p:embeddedFont>
      <p:font typeface="Arial Black" panose="020B0A04020102020204" pitchFamily="34" charset="0"/>
      <p:bold r:id="rId48"/>
    </p:embeddedFont>
    <p:embeddedFont>
      <p:font typeface="BalloPEEExtBol" pitchFamily="2" charset="0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libri Light" panose="020F0302020204030204" pitchFamily="34" charset="0"/>
      <p:regular r:id="rId54"/>
      <p:italic r:id="rId55"/>
    </p:embeddedFont>
    <p:embeddedFont>
      <p:font typeface="Constantia" panose="02030602050306030303" pitchFamily="18" charset="0"/>
      <p:regular r:id="rId56"/>
      <p:bold r:id="rId57"/>
      <p:italic r:id="rId58"/>
      <p:boldItalic r:id="rId59"/>
    </p:embeddedFont>
    <p:embeddedFont>
      <p:font typeface="Matura MT Script Capitals" panose="03020802060602070202" pitchFamily="66" charset="0"/>
      <p:regular r:id="rId6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GWph2S5vxJqzPdgUn8dhw==" hashData="Wt2MXS3srOCl68/oLqjyr8GaRLVhWtURL0eQ39JRTyVygRWoGR/SR7RnzNVNMcFamhecjRlm+pfxBy7wkQXT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3C16"/>
    <a:srgbClr val="173933"/>
    <a:srgbClr val="1F0D2D"/>
    <a:srgbClr val="4CB8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84" y="8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514C8-0AA7-4196-9B35-C4ADEE908EE0}" type="datetimeFigureOut">
              <a:rPr lang="sk-SK" smtClean="0"/>
              <a:t>17. 3. 2020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BC630E-1EC2-452C-A6EF-8C3DB4A34B4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889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2DD688-EE34-4A80-8E20-ECFE91E74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7EA7E53-8CF8-41B4-8442-D0EC5C371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7ADE7E-F5D7-4D03-9B19-84F326826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DBD423-CE25-4701-9F62-18F1A92D4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9EBDEE-AB1A-4FD1-82C5-70A9418B1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830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0C704D-CEC8-4E70-A211-F0E8AC1D0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B6432F-1EE7-42DE-996E-F96647AEA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A3A343-7ED8-4653-8B6B-8E2273E9E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F3A2A9-3C28-479E-98B4-D7397CD5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E40210-6A4D-4212-B34C-F7C89F157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8383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28E42-7E69-406D-BAFB-F1289A62F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A02AC0-A3B4-4DCF-AA7F-70E71D7BE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0AA808-6B2F-4760-A155-259AFD1D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4C087F-25EC-42DA-A405-663969B39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2B86F4-9A10-4330-9410-E12F40D63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527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B3AEE2-06FA-40B6-9154-014C2F6C2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192F00-0220-4314-9DA7-1C1A037E20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32226A6-09F3-4DBC-A0C1-D4BB4C4E7B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4E9B98D-8C1C-42B2-90E0-CD48D89A8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DD7C7D-0BA6-4D1C-BBC8-0C95EBFA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267045-D632-418C-B88D-239C961F3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455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ADFEC-F5A0-42A0-BC0D-712779F4D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C58BA3-1320-4216-BFBE-C08006A6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FC0E8DA-0ED1-4738-ACF9-FB7AB86706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6A452D0-2302-4C37-B4B2-6223B77752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47514AC-3BAA-46FE-8D9C-700DE155A4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10AC5BF-E1F4-409C-A43B-E1A9FC27F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BD93AF9-B8B4-420E-9829-63B8C83D8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BCF448B-3B51-4E8E-90B7-45D445228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957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E2E023-AE5C-4076-80CD-1378DC30D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3B0B321-C712-4811-B11B-19515B6E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014CF8C-5F9C-40C4-8D93-6FA20583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60C119-7E9C-420A-B3B8-D97765B26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143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2B922FE-3F89-43C5-BE18-8CAD96545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608B3E9-88CD-4FA2-93FB-17251873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700D34-7692-450E-ACF8-FEC66C879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65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4BB25D-E62A-4170-9051-FAFE14E05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472087-4F38-46E4-A9D9-7D49E9EF2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5B3A1E-82A7-45AD-89A2-D6A4F85DC2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766CFA2-0A62-4DA5-9C50-00DD3A73A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EC62F6-CFB8-43CD-A458-E1F6D94C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716DF0-46B2-4595-8234-81E22637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7677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AE6272-0B2E-45F6-B8FF-415D2F775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4029D02-FE1C-4E60-9255-B82289BCD1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F08926-96A4-45B1-BFBA-3FBD267821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7CE3AF7-17FD-4621-8561-CACBBB7F0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5E4A6C-2CD6-4F76-9829-33EF2CD8D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2DC4D5-C336-4AED-8857-721C72C58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9434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2B2066-F465-4F4A-93B0-0142A5DDD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63FAEA-E068-4F6C-993C-5FF482A4C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E464DC-0F78-4689-B507-D7E56F6A8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9C6878-39D3-4E5E-BB00-CBE434AC2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E31946-A059-4B75-9031-68E09E0A4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9833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1E9E776-DDC1-4D86-97E0-9DFD001CE1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5CED997-955F-4E8A-A717-66BDAD5E4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A84052-744D-4D0B-9074-C602C8BA9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3EB9F5-1469-48CE-93B6-F8FE51543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595FB2-2E02-4682-999E-D0661CA20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8264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EFA72F3-3F40-4A1C-BCA1-1252A331A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446F76-07C9-4531-8E5C-DF20D4929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EB2ED2-D624-43F8-B4C4-881CBA135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3E5B9-FCE1-4AF1-857E-A34D92282A55}" type="datetimeFigureOut">
              <a:rPr lang="es-MX" smtClean="0"/>
              <a:t>17/03/2020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F14E89-5B48-46FE-9253-AD644B1BCA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64DA27-5E5A-4BC9-91F5-2EB5198CD6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10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audio" Target="../media/audio1.wav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12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jpg"/><Relationship Id="rId4" Type="http://schemas.openxmlformats.org/officeDocument/2006/relationships/image" Target="../media/image54.jpeg"/><Relationship Id="rId9" Type="http://schemas.openxmlformats.org/officeDocument/2006/relationships/image" Target="../media/image5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 descr="Hair of Gold">
            <a:extLst>
              <a:ext uri="{FF2B5EF4-FFF2-40B4-BE49-F238E27FC236}">
                <a16:creationId xmlns:a16="http://schemas.microsoft.com/office/drawing/2014/main" id="{16ADF8BC-110D-416C-A7AE-DD929096E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9861" y="442960"/>
            <a:ext cx="7396561" cy="4876799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kraj 2">
            <a:extLst>
              <a:ext uri="{FF2B5EF4-FFF2-40B4-BE49-F238E27FC236}">
                <a16:creationId xmlns:a16="http://schemas.microsoft.com/office/drawing/2014/main" id="{DA98DA84-00C1-473D-93DC-3EE6FF328D29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00000" y="0"/>
            <a:ext cx="1692000" cy="6846983"/>
          </a:xfrm>
          <a:prstGeom prst="rect">
            <a:avLst/>
          </a:prstGeom>
        </p:spPr>
      </p:pic>
      <p:pic>
        <p:nvPicPr>
          <p:cNvPr id="6" name="Okraj 1">
            <a:extLst>
              <a:ext uri="{FF2B5EF4-FFF2-40B4-BE49-F238E27FC236}">
                <a16:creationId xmlns:a16="http://schemas.microsoft.com/office/drawing/2014/main" id="{7FE3C825-C27C-4AD7-91F1-C4C93BD3C656}"/>
              </a:ext>
            </a:extLst>
          </p:cNvPr>
          <p:cNvPicPr>
            <a:picLocks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37" y="-217"/>
            <a:ext cx="1692000" cy="68472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BCCBC7E9-3C0B-49FB-A8EC-E48D7B58D4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Autor">
            <a:extLst>
              <a:ext uri="{FF2B5EF4-FFF2-40B4-BE49-F238E27FC236}">
                <a16:creationId xmlns:a16="http://schemas.microsoft.com/office/drawing/2014/main" id="{02CB1585-A1BB-46F7-AC0E-20EF8CF3D49D}"/>
              </a:ext>
            </a:extLst>
          </p:cNvPr>
          <p:cNvSpPr/>
          <p:nvPr/>
        </p:nvSpPr>
        <p:spPr>
          <a:xfrm>
            <a:off x="8347304" y="5073141"/>
            <a:ext cx="145905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800" dirty="0" err="1"/>
              <a:t>Photo</a:t>
            </a:r>
            <a:r>
              <a:rPr lang="es-MX" sz="800" dirty="0"/>
              <a:t>  © 2015 por Liz </a:t>
            </a:r>
            <a:r>
              <a:rPr lang="es-MX" sz="800" dirty="0" err="1"/>
              <a:t>Straight</a:t>
            </a:r>
            <a:r>
              <a:rPr lang="es-MX" sz="800" dirty="0"/>
              <a:t> </a:t>
            </a:r>
          </a:p>
        </p:txBody>
      </p:sp>
      <p:sp>
        <p:nvSpPr>
          <p:cNvPr id="8" name="Miesto">
            <a:extLst>
              <a:ext uri="{FF2B5EF4-FFF2-40B4-BE49-F238E27FC236}">
                <a16:creationId xmlns:a16="http://schemas.microsoft.com/office/drawing/2014/main" id="{B90E8F73-AED9-42A8-B9B9-539D7C705E23}"/>
              </a:ext>
            </a:extLst>
          </p:cNvPr>
          <p:cNvSpPr/>
          <p:nvPr/>
        </p:nvSpPr>
        <p:spPr>
          <a:xfrm>
            <a:off x="2371769" y="5453008"/>
            <a:ext cx="73981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BAJA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CALIFORNIA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SUR</a:t>
            </a:r>
          </a:p>
        </p:txBody>
      </p:sp>
      <p:sp>
        <p:nvSpPr>
          <p:cNvPr id="14" name="Esto es">
            <a:extLst>
              <a:ext uri="{FF2B5EF4-FFF2-40B4-BE49-F238E27FC236}">
                <a16:creationId xmlns:a16="http://schemas.microsoft.com/office/drawing/2014/main" id="{FB2F39B1-4111-4E48-A2D7-D9A06A30F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2041" y="4257533"/>
            <a:ext cx="2114938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s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t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o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s</a:t>
            </a:r>
            <a:endParaRPr lang="es-ES" sz="5400" b="1" i="1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loPEEExtBo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45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  <p:sndAc>
          <p:stSnd loop="1">
            <p:snd r:embed="rId2" name="Chayito Morales - Puerto de ilusión STR.wav"/>
          </p:stSnd>
        </p:sndAc>
      </p:transition>
    </mc:Choice>
    <mc:Fallback xmlns="">
      <p:transition spd="slow" advTm="13000">
        <p:fade/>
        <p:sndAc>
          <p:stSnd loop="1">
            <p:snd r:embed="rId10" name="Chayito Morales - Puerto de ilusión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1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5A52060-586B-47B7-BDE1-A45444A7F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330" y="0"/>
            <a:ext cx="12192001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4EBD6F9-B7FC-49F4-97F5-3A7919DA1C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A64973C-11FF-4A61-86E8-E417499F2734}"/>
              </a:ext>
            </a:extLst>
          </p:cNvPr>
          <p:cNvSpPr/>
          <p:nvPr/>
        </p:nvSpPr>
        <p:spPr>
          <a:xfrm>
            <a:off x="9581891" y="6208117"/>
            <a:ext cx="2058725" cy="197934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lvl="0" algn="r">
              <a:defRPr/>
            </a:pPr>
            <a:r>
              <a:rPr lang="es-MX" sz="1050" kern="0">
                <a:solidFill>
                  <a:srgbClr val="3B1C03"/>
                </a:solidFill>
              </a:rPr>
              <a:t>Photo  © 2015 por Robert Mehlan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43A67AF4-BDAD-4ADE-923D-83C9C3A30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lvl="0" algn="ctr">
              <a:defRPr/>
            </a:pP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45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B18D765-FF76-4A09-97CA-739DE9F19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6216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1CA0643-08B0-49B6-B717-A27BCF4F6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426728D-25F5-4AFB-A8A2-6AD9C54E9088}"/>
              </a:ext>
            </a:extLst>
          </p:cNvPr>
          <p:cNvSpPr/>
          <p:nvPr/>
        </p:nvSpPr>
        <p:spPr>
          <a:xfrm>
            <a:off x="9048240" y="6199084"/>
            <a:ext cx="259237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  <a:effectLst/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2010 por Gregory "Slobirdr" Smith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55D1E979-BCB7-4DAA-B103-F16FD155D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Agave shawii variedad Sebastiana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Isla de Cedros</a:t>
            </a:r>
          </a:p>
        </p:txBody>
      </p:sp>
    </p:spTree>
    <p:extLst>
      <p:ext uri="{BB962C8B-B14F-4D97-AF65-F5344CB8AC3E}">
        <p14:creationId xmlns:p14="http://schemas.microsoft.com/office/powerpoint/2010/main" val="273129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D7B92DF8-06A2-4572-89C4-E0FE7B455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394AA91-E510-4C2E-B4F3-BB6738364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28E53CC-178D-4D97-88E5-283EC31A2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Loreto, la extraordinaria joya de Baja California Sur </a:t>
            </a:r>
          </a:p>
        </p:txBody>
      </p:sp>
    </p:spTree>
    <p:extLst>
      <p:ext uri="{BB962C8B-B14F-4D97-AF65-F5344CB8AC3E}">
        <p14:creationId xmlns:p14="http://schemas.microsoft.com/office/powerpoint/2010/main" val="32671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Foto">
            <a:extLst>
              <a:ext uri="{FF2B5EF4-FFF2-40B4-BE49-F238E27FC236}">
                <a16:creationId xmlns:a16="http://schemas.microsoft.com/office/drawing/2014/main" id="{EBFC498A-5E8A-443E-9465-FC3687ACF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3A36C1F-2AFA-49A7-8032-09FCAB93AF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3174475-F64A-4F71-894D-47EC2709CC7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2016 por George Probst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B54DD84-3F8C-4A05-95FD-135A57724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“Leyenda” - El gran tiburón blanco</a:t>
            </a:r>
          </a:p>
        </p:txBody>
      </p:sp>
    </p:spTree>
    <p:extLst>
      <p:ext uri="{BB962C8B-B14F-4D97-AF65-F5344CB8AC3E}">
        <p14:creationId xmlns:p14="http://schemas.microsoft.com/office/powerpoint/2010/main" val="323300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969401F3-0BA8-4304-9199-247FF7C9D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61F2083-283D-4720-878C-D1A3D636BC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626ADF1-8B70-4BF5-B950-696A19C00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 La Paz</a:t>
            </a:r>
          </a:p>
        </p:txBody>
      </p:sp>
    </p:spTree>
    <p:extLst>
      <p:ext uri="{BB962C8B-B14F-4D97-AF65-F5344CB8AC3E}">
        <p14:creationId xmlns:p14="http://schemas.microsoft.com/office/powerpoint/2010/main" val="363318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22167326-5FBA-486F-807C-520E1BD80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D47CE7C-53D4-452E-8098-0822859248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7DA0655-359C-4137-9868-08774A3C2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Farallón, Cabo San Lucas,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28975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A85697AE-52FB-4C9C-A1B0-DEDC3F24D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FAEFA22-D964-4FDA-80DE-FD39FFE2A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5D85B05-A035-440D-AE52-B9D58DA33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Enigmática Pintura rupestre en la cueva La Pintada, Baja California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Sur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082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Foto">
            <a:extLst>
              <a:ext uri="{FF2B5EF4-FFF2-40B4-BE49-F238E27FC236}">
                <a16:creationId xmlns:a16="http://schemas.microsoft.com/office/drawing/2014/main" id="{53FF8D49-477C-4812-B437-FDAC778BB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1999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E42BD4C-7BFA-46FC-9E39-4DF37EEB7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2D30DE6-0E69-4DA2-9B84-F112CCD44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h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ora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zul</a:t>
            </a:r>
          </a:p>
        </p:txBody>
      </p:sp>
    </p:spTree>
    <p:extLst>
      <p:ext uri="{BB962C8B-B14F-4D97-AF65-F5344CB8AC3E}">
        <p14:creationId xmlns:p14="http://schemas.microsoft.com/office/powerpoint/2010/main" val="62846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Foto">
            <a:extLst>
              <a:ext uri="{FF2B5EF4-FFF2-40B4-BE49-F238E27FC236}">
                <a16:creationId xmlns:a16="http://schemas.microsoft.com/office/drawing/2014/main" id="{AF47AC60-9068-4E28-9324-AAD8F0DE6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EA921C4-3A3C-49A3-ABE6-5BEAF5F75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F3E8882-2464-40ED-B543-96DC8988B5B2}"/>
              </a:ext>
            </a:extLst>
          </p:cNvPr>
          <p:cNvSpPr/>
          <p:nvPr/>
        </p:nvSpPr>
        <p:spPr>
          <a:xfrm>
            <a:off x="9238997" y="6199084"/>
            <a:ext cx="240161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Cristobal Garciaferro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333C521B-399D-46CE-8D93-15DCFFB41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Amanecer con pescadores</a:t>
            </a:r>
          </a:p>
        </p:txBody>
      </p:sp>
    </p:spTree>
    <p:extLst>
      <p:ext uri="{BB962C8B-B14F-4D97-AF65-F5344CB8AC3E}">
        <p14:creationId xmlns:p14="http://schemas.microsoft.com/office/powerpoint/2010/main" val="318481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1432611E-F7B1-4EBD-84F8-E48AF72ED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B28680A-5370-4E26-B113-193604902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1D96E44E-BBB5-4C9F-8944-34680B78F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Vía Láctea en Cabo</a:t>
            </a:r>
          </a:p>
        </p:txBody>
      </p:sp>
    </p:spTree>
    <p:extLst>
      <p:ext uri="{BB962C8B-B14F-4D97-AF65-F5344CB8AC3E}">
        <p14:creationId xmlns:p14="http://schemas.microsoft.com/office/powerpoint/2010/main" val="15298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19498950-49B0-4F91-9AB6-0C1AD914A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ADCCA5D-579F-466F-ADCE-0B91DEDE4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6BE685-21D1-45E9-95E2-0F048BB5D032}"/>
              </a:ext>
            </a:extLst>
          </p:cNvPr>
          <p:cNvSpPr/>
          <p:nvPr/>
        </p:nvSpPr>
        <p:spPr>
          <a:xfrm>
            <a:off x="9516317" y="6199084"/>
            <a:ext cx="212429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2014 por Matthias Huber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7856E9D-D7B1-4FFD-96D0-81B1344DA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Mulege -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76858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656F1EA9-477F-452B-99F0-EF0925F93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F7BE99F-7077-4625-8E06-897B86947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2530ADE-498B-4909-AE96-19004D787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Pez cirujano azul - Mar de Cortés</a:t>
            </a:r>
          </a:p>
        </p:txBody>
      </p:sp>
    </p:spTree>
    <p:extLst>
      <p:ext uri="{BB962C8B-B14F-4D97-AF65-F5344CB8AC3E}">
        <p14:creationId xmlns:p14="http://schemas.microsoft.com/office/powerpoint/2010/main" val="37433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ED4261BA-FF52-4515-BF7A-DAE9D6768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C06B3D1-234E-4D09-97B0-3D581D1F2D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0ABBB08-2B1C-437B-9422-1966F462F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Crepúsculo de Baja California Sur,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5573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Foto">
            <a:extLst>
              <a:ext uri="{FF2B5EF4-FFF2-40B4-BE49-F238E27FC236}">
                <a16:creationId xmlns:a16="http://schemas.microsoft.com/office/drawing/2014/main" id="{6F09F0E0-0A83-4355-8364-826900650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3588"/>
            <a:ext cx="12192001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F1697AE-E401-4FDB-9FB5-1FD1D1A08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72E4290-814F-4A33-9723-CCA51D54F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sala de espera - Buceador en Los Islotes.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81370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Foto">
            <a:extLst>
              <a:ext uri="{FF2B5EF4-FFF2-40B4-BE49-F238E27FC236}">
                <a16:creationId xmlns:a16="http://schemas.microsoft.com/office/drawing/2014/main" id="{156463FC-0683-4D29-80DF-73BE5D0EF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5C8D84-15C6-4826-AECA-9D319650DF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89731C9-C12E-4FAD-BA47-D4890BB34E6B}"/>
              </a:ext>
            </a:extLst>
          </p:cNvPr>
          <p:cNvSpPr/>
          <p:nvPr/>
        </p:nvSpPr>
        <p:spPr>
          <a:xfrm>
            <a:off x="9759973" y="6199084"/>
            <a:ext cx="1880643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2014 por Dirk Seifert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31ED2CC2-3902-48E6-8288-31C413FEE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osta de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24380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Foto">
            <a:extLst>
              <a:ext uri="{FF2B5EF4-FFF2-40B4-BE49-F238E27FC236}">
                <a16:creationId xmlns:a16="http://schemas.microsoft.com/office/drawing/2014/main" id="{90F7F318-5F2B-4BC7-9D46-359371371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225B509-F1B7-427A-8046-9894D5626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83E2B0-ED25-4773-8D6E-934F0849EF4F}"/>
              </a:ext>
            </a:extLst>
          </p:cNvPr>
          <p:cNvSpPr/>
          <p:nvPr/>
        </p:nvSpPr>
        <p:spPr>
          <a:xfrm>
            <a:off x="9416930" y="6199084"/>
            <a:ext cx="222368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n-US" sz="1050" kern="0">
                <a:solidFill>
                  <a:srgbClr val="3B1C03"/>
                </a:solidFill>
              </a:rPr>
              <a:t>Photo  © 2014 por Chris McCormack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AA904DE-6019-48DF-8907-7FAE0CFF6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final de la tierra -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173498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Foto">
            <a:extLst>
              <a:ext uri="{FF2B5EF4-FFF2-40B4-BE49-F238E27FC236}">
                <a16:creationId xmlns:a16="http://schemas.microsoft.com/office/drawing/2014/main" id="{C72047A0-F16B-44DC-B255-BC66860A0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117AC6B-1C68-4E58-9090-6AE02C5010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E5434B7-D0B5-4E5F-949F-E7C1B0898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Salida del sol en Cabo</a:t>
            </a:r>
          </a:p>
        </p:txBody>
      </p:sp>
    </p:spTree>
    <p:extLst>
      <p:ext uri="{BB962C8B-B14F-4D97-AF65-F5344CB8AC3E}">
        <p14:creationId xmlns:p14="http://schemas.microsoft.com/office/powerpoint/2010/main" val="202452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Foto">
            <a:extLst>
              <a:ext uri="{FF2B5EF4-FFF2-40B4-BE49-F238E27FC236}">
                <a16:creationId xmlns:a16="http://schemas.microsoft.com/office/drawing/2014/main" id="{E7117EFD-EE34-4AEA-8A9F-F08546B74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414" y="1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6785811-7505-4B19-9571-A1589F8675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A50B8CE-0EBE-4549-8076-AA78E11D6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1000 Mexico</a:t>
            </a:r>
          </a:p>
        </p:txBody>
      </p:sp>
    </p:spTree>
    <p:extLst>
      <p:ext uri="{BB962C8B-B14F-4D97-AF65-F5344CB8AC3E}">
        <p14:creationId xmlns:p14="http://schemas.microsoft.com/office/powerpoint/2010/main" val="289633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>
            <a:extLst>
              <a:ext uri="{FF2B5EF4-FFF2-40B4-BE49-F238E27FC236}">
                <a16:creationId xmlns:a16="http://schemas.microsoft.com/office/drawing/2014/main" id="{217F8D88-AD33-4869-B43E-87A912FFC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182C8D5-D0C1-4613-A603-C3851E57B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284A9B6-C11E-48FD-8FA9-16CA42030AE5}"/>
              </a:ext>
            </a:extLst>
          </p:cNvPr>
          <p:cNvSpPr/>
          <p:nvPr/>
        </p:nvSpPr>
        <p:spPr>
          <a:xfrm>
            <a:off x="9668602" y="6199084"/>
            <a:ext cx="1972014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Teresa Arbisi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7BD388F-1937-4690-A8D5-EAA85F74C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00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>
            <a:extLst>
              <a:ext uri="{FF2B5EF4-FFF2-40B4-BE49-F238E27FC236}">
                <a16:creationId xmlns:a16="http://schemas.microsoft.com/office/drawing/2014/main" id="{497C073F-2307-42A6-ACB7-710D8F84A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0E04DB2-9935-4457-B80C-162ECB484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38B4B35-5269-4DB4-B565-3F4059311258}"/>
              </a:ext>
            </a:extLst>
          </p:cNvPr>
          <p:cNvSpPr/>
          <p:nvPr/>
        </p:nvSpPr>
        <p:spPr>
          <a:xfrm>
            <a:off x="9711883" y="6199084"/>
            <a:ext cx="1928733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2015 por Carlos Grillo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60B559BE-1546-4142-82FF-D9C703148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Las focas en Los Islotes, Mar de Cortes</a:t>
            </a:r>
          </a:p>
        </p:txBody>
      </p:sp>
    </p:spTree>
    <p:extLst>
      <p:ext uri="{BB962C8B-B14F-4D97-AF65-F5344CB8AC3E}">
        <p14:creationId xmlns:p14="http://schemas.microsoft.com/office/powerpoint/2010/main" val="245999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Foto">
            <a:extLst>
              <a:ext uri="{FF2B5EF4-FFF2-40B4-BE49-F238E27FC236}">
                <a16:creationId xmlns:a16="http://schemas.microsoft.com/office/drawing/2014/main" id="{C9ACA440-E4FE-4283-8F0B-87F58D45A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6F6B5B2-219E-42E8-94C7-742CABF97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CCBA3E9-258C-456A-A4B0-C4DCD6782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Impresionante amanecer</a:t>
            </a:r>
          </a:p>
        </p:txBody>
      </p:sp>
    </p:spTree>
    <p:extLst>
      <p:ext uri="{BB962C8B-B14F-4D97-AF65-F5344CB8AC3E}">
        <p14:creationId xmlns:p14="http://schemas.microsoft.com/office/powerpoint/2010/main" val="41642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>
            <a:extLst>
              <a:ext uri="{FF2B5EF4-FFF2-40B4-BE49-F238E27FC236}">
                <a16:creationId xmlns:a16="http://schemas.microsoft.com/office/drawing/2014/main" id="{AC2F38E1-76F8-4613-8F7A-8C6322835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AED1AB2-DDFD-4EA0-836F-47A5402A2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845558FE-08E6-4966-B011-1620BFE96882}"/>
              </a:ext>
            </a:extLst>
          </p:cNvPr>
          <p:cNvSpPr/>
          <p:nvPr/>
        </p:nvSpPr>
        <p:spPr>
          <a:xfrm>
            <a:off x="9256630" y="6199084"/>
            <a:ext cx="238398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Guillermo Rodríguez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AB1AA69-6ABC-4591-8E94-59C36995D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Los Cabos,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409429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Foto">
            <a:extLst>
              <a:ext uri="{FF2B5EF4-FFF2-40B4-BE49-F238E27FC236}">
                <a16:creationId xmlns:a16="http://schemas.microsoft.com/office/drawing/2014/main" id="{1983F1B0-F742-458E-81D4-8ED8FE2D8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2E570EE-B5C4-4C0E-9618-E4B9DFC7D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6D0A046-4CC6-4DB7-9410-935654094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Arco</a:t>
            </a:r>
          </a:p>
        </p:txBody>
      </p:sp>
    </p:spTree>
    <p:extLst>
      <p:ext uri="{BB962C8B-B14F-4D97-AF65-F5344CB8AC3E}">
        <p14:creationId xmlns:p14="http://schemas.microsoft.com/office/powerpoint/2010/main" val="7995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Foto">
            <a:extLst>
              <a:ext uri="{FF2B5EF4-FFF2-40B4-BE49-F238E27FC236}">
                <a16:creationId xmlns:a16="http://schemas.microsoft.com/office/drawing/2014/main" id="{09407E38-4C71-4634-9945-0DBB66279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73760AC-F0E4-45EF-9863-9E361BB73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A804F16-2A11-4F27-9C32-6BA89E1165AF}"/>
              </a:ext>
            </a:extLst>
          </p:cNvPr>
          <p:cNvSpPr/>
          <p:nvPr/>
        </p:nvSpPr>
        <p:spPr>
          <a:xfrm>
            <a:off x="9742340" y="6199084"/>
            <a:ext cx="189827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2016 por Carlos Grillo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D3145818-B86E-4C5E-9472-7BB0D5F6C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Cardumen de peces en Los Islotes</a:t>
            </a:r>
          </a:p>
        </p:txBody>
      </p:sp>
    </p:spTree>
    <p:extLst>
      <p:ext uri="{BB962C8B-B14F-4D97-AF65-F5344CB8AC3E}">
        <p14:creationId xmlns:p14="http://schemas.microsoft.com/office/powerpoint/2010/main" val="18593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Foto">
            <a:extLst>
              <a:ext uri="{FF2B5EF4-FFF2-40B4-BE49-F238E27FC236}">
                <a16:creationId xmlns:a16="http://schemas.microsoft.com/office/drawing/2014/main" id="{3F681AD8-A5B3-497D-A8CD-FCC90EF01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19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D56B4AA-AF11-4250-89D4-9879DA027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C96F89D-B377-448B-AF92-7065F0332D5F}"/>
              </a:ext>
            </a:extLst>
          </p:cNvPr>
          <p:cNvSpPr/>
          <p:nvPr/>
        </p:nvSpPr>
        <p:spPr>
          <a:xfrm>
            <a:off x="9479447" y="6199084"/>
            <a:ext cx="216116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2015 por Hernan Vanegas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638FB142-CA51-4FC3-95A2-B9FE49FBC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Inspirado por la naturaleza</a:t>
            </a:r>
          </a:p>
        </p:txBody>
      </p:sp>
    </p:spTree>
    <p:extLst>
      <p:ext uri="{BB962C8B-B14F-4D97-AF65-F5344CB8AC3E}">
        <p14:creationId xmlns:p14="http://schemas.microsoft.com/office/powerpoint/2010/main" val="173018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>
            <a:extLst>
              <a:ext uri="{FF2B5EF4-FFF2-40B4-BE49-F238E27FC236}">
                <a16:creationId xmlns:a16="http://schemas.microsoft.com/office/drawing/2014/main" id="{6FB7DDDE-E78C-44EF-8E6B-AFE592486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171B95B-0C82-4EA8-9721-5242602FC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0626D61-75E9-4AEC-9688-209FA9C95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Encuentros cercanos del tercer tipo</a:t>
            </a:r>
          </a:p>
        </p:txBody>
      </p:sp>
    </p:spTree>
    <p:extLst>
      <p:ext uri="{BB962C8B-B14F-4D97-AF65-F5344CB8AC3E}">
        <p14:creationId xmlns:p14="http://schemas.microsoft.com/office/powerpoint/2010/main" val="95629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>
            <a:extLst>
              <a:ext uri="{FF2B5EF4-FFF2-40B4-BE49-F238E27FC236}">
                <a16:creationId xmlns:a16="http://schemas.microsoft.com/office/drawing/2014/main" id="{B056F569-C690-46CC-889B-021FA48E2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25220"/>
            <a:ext cx="12192000" cy="683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7E4E6D99-98E0-4DA9-A42A-7963B7753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D420441-13B4-4D59-BDD4-F618520B21E6}"/>
              </a:ext>
            </a:extLst>
          </p:cNvPr>
          <p:cNvSpPr/>
          <p:nvPr/>
        </p:nvSpPr>
        <p:spPr>
          <a:xfrm>
            <a:off x="9686235" y="6199084"/>
            <a:ext cx="1954381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2013 por Pablo Lizardi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C6D1A197-E9D2-47A2-9A10-A22D15690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Después de la tormenta</a:t>
            </a:r>
          </a:p>
        </p:txBody>
      </p:sp>
    </p:spTree>
    <p:extLst>
      <p:ext uri="{BB962C8B-B14F-4D97-AF65-F5344CB8AC3E}">
        <p14:creationId xmlns:p14="http://schemas.microsoft.com/office/powerpoint/2010/main" val="153638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Foto">
            <a:extLst>
              <a:ext uri="{FF2B5EF4-FFF2-40B4-BE49-F238E27FC236}">
                <a16:creationId xmlns:a16="http://schemas.microsoft.com/office/drawing/2014/main" id="{7F3BD714-FDD5-4BF8-AA57-00BCC7A4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7271891C-011D-4A0D-925A-AAAD674DB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86F861F-80A9-46D6-BA9A-9585FFCC4DB1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Terri McMillan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200E776F-23C7-4C4B-8180-DAD96DE59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Angel alimenta a las gaviotas</a:t>
            </a:r>
          </a:p>
        </p:txBody>
      </p:sp>
    </p:spTree>
    <p:extLst>
      <p:ext uri="{BB962C8B-B14F-4D97-AF65-F5344CB8AC3E}">
        <p14:creationId xmlns:p14="http://schemas.microsoft.com/office/powerpoint/2010/main" val="24781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Foto">
            <a:extLst>
              <a:ext uri="{FF2B5EF4-FFF2-40B4-BE49-F238E27FC236}">
                <a16:creationId xmlns:a16="http://schemas.microsoft.com/office/drawing/2014/main" id="{8B248C10-7206-483F-B811-22C421EC0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2033"/>
            <a:ext cx="12191999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91333F2-C519-483F-951D-272BF2C0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C44EB55-BF9B-4468-8B9D-117F38322983}"/>
              </a:ext>
            </a:extLst>
          </p:cNvPr>
          <p:cNvSpPr/>
          <p:nvPr/>
        </p:nvSpPr>
        <p:spPr>
          <a:xfrm>
            <a:off x="9772797" y="6199084"/>
            <a:ext cx="186781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Lukáš Taláb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BA66D2DD-E851-426A-8DE2-A9BDFA54B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Bella escena de verlos contentos</a:t>
            </a:r>
          </a:p>
        </p:txBody>
      </p:sp>
    </p:spTree>
    <p:extLst>
      <p:ext uri="{BB962C8B-B14F-4D97-AF65-F5344CB8AC3E}">
        <p14:creationId xmlns:p14="http://schemas.microsoft.com/office/powerpoint/2010/main" val="89368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Foto">
            <a:extLst>
              <a:ext uri="{FF2B5EF4-FFF2-40B4-BE49-F238E27FC236}">
                <a16:creationId xmlns:a16="http://schemas.microsoft.com/office/drawing/2014/main" id="{659304AA-E4BE-4A93-87D8-2E25A8880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01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7903A71-C79D-42A3-B297-6073E241D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62CE1CE-0322-476E-8913-A64A541C5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6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Foto">
            <a:extLst>
              <a:ext uri="{FF2B5EF4-FFF2-40B4-BE49-F238E27FC236}">
                <a16:creationId xmlns:a16="http://schemas.microsoft.com/office/drawing/2014/main" id="{B1A0AAB2-DAF3-4E57-8F70-E4BCD3EE8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78" y="0"/>
            <a:ext cx="121867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6225DB9-8940-4AB3-AE08-9E3C60F483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DBB30DA-604B-4626-A25C-4EE792E6946D}"/>
              </a:ext>
            </a:extLst>
          </p:cNvPr>
          <p:cNvSpPr/>
          <p:nvPr/>
        </p:nvSpPr>
        <p:spPr>
          <a:xfrm>
            <a:off x="9724707" y="6199084"/>
            <a:ext cx="191590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2015 por Danilo Faria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2B89123D-F23E-43AF-BD10-88582B6E7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Oasis en el desierto</a:t>
            </a:r>
          </a:p>
        </p:txBody>
      </p:sp>
    </p:spTree>
    <p:extLst>
      <p:ext uri="{BB962C8B-B14F-4D97-AF65-F5344CB8AC3E}">
        <p14:creationId xmlns:p14="http://schemas.microsoft.com/office/powerpoint/2010/main" val="61426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Foto">
            <a:extLst>
              <a:ext uri="{FF2B5EF4-FFF2-40B4-BE49-F238E27FC236}">
                <a16:creationId xmlns:a16="http://schemas.microsoft.com/office/drawing/2014/main" id="{B7229A33-B61D-4B1E-B059-21B20F8F6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94C9E79A-74B7-48C2-8B3A-15DD8C495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F03326C-50B3-44CE-A077-2845E375CCD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Terri McMillan 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876C89E1-1B0C-47C1-BC58-4DEF0F656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Una ballena amistosa</a:t>
            </a:r>
          </a:p>
        </p:txBody>
      </p:sp>
    </p:spTree>
    <p:extLst>
      <p:ext uri="{BB962C8B-B14F-4D97-AF65-F5344CB8AC3E}">
        <p14:creationId xmlns:p14="http://schemas.microsoft.com/office/powerpoint/2010/main" val="329941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Foto">
            <a:extLst>
              <a:ext uri="{FF2B5EF4-FFF2-40B4-BE49-F238E27FC236}">
                <a16:creationId xmlns:a16="http://schemas.microsoft.com/office/drawing/2014/main" id="{F9217D77-4E63-49CA-8188-E70707174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8B04776-3DEE-478B-8D2A-9D7FB61116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AB32FDF-174E-494C-898F-F5E241E2436D}"/>
              </a:ext>
            </a:extLst>
          </p:cNvPr>
          <p:cNvSpPr/>
          <p:nvPr/>
        </p:nvSpPr>
        <p:spPr>
          <a:xfrm>
            <a:off x="9192510" y="6199084"/>
            <a:ext cx="244810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2013 por Sean Arbabi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C021A3AA-D8EA-464A-AAB4-CF0ED73F8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Amanecer sobre la bahía de playa Chileno, Baja Sur</a:t>
            </a:r>
          </a:p>
        </p:txBody>
      </p:sp>
    </p:spTree>
    <p:extLst>
      <p:ext uri="{BB962C8B-B14F-4D97-AF65-F5344CB8AC3E}">
        <p14:creationId xmlns:p14="http://schemas.microsoft.com/office/powerpoint/2010/main" val="357056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Foto">
            <a:extLst>
              <a:ext uri="{FF2B5EF4-FFF2-40B4-BE49-F238E27FC236}">
                <a16:creationId xmlns:a16="http://schemas.microsoft.com/office/drawing/2014/main" id="{BB0DC332-E75D-4846-9003-A49EDD42B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E304E0D-43F8-400F-B535-1538E3A8F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BF9CBD8-B774-4228-AECA-578FCAC96E90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 Baja California Sur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B62A3824-2DFC-43D9-9143-168632F30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Los Cabos, La playa del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mor</a:t>
            </a:r>
          </a:p>
        </p:txBody>
      </p:sp>
    </p:spTree>
    <p:extLst>
      <p:ext uri="{BB962C8B-B14F-4D97-AF65-F5344CB8AC3E}">
        <p14:creationId xmlns:p14="http://schemas.microsoft.com/office/powerpoint/2010/main" val="29132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Foto">
            <a:extLst>
              <a:ext uri="{FF2B5EF4-FFF2-40B4-BE49-F238E27FC236}">
                <a16:creationId xmlns:a16="http://schemas.microsoft.com/office/drawing/2014/main" id="{CD48AC26-BF39-42EC-8631-8CE4593BD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FB660F2-C7C0-4BFE-92D0-C343E8A322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191C319-98E4-4B69-81E8-4C9DCA21E77B}"/>
              </a:ext>
            </a:extLst>
          </p:cNvPr>
          <p:cNvSpPr/>
          <p:nvPr/>
        </p:nvSpPr>
        <p:spPr>
          <a:xfrm>
            <a:off x="9726310" y="6199084"/>
            <a:ext cx="191430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de-DE" sz="1050" kern="0">
                <a:solidFill>
                  <a:srgbClr val="3B1C03"/>
                </a:solidFill>
              </a:rPr>
              <a:t>Photo  © 2018 por Scott Sichler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A54D098-70E4-4EE7-9A0E-C6DDD778A3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Nuestro lugar de acampada en el mar de Cortés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239378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Foto">
            <a:extLst>
              <a:ext uri="{FF2B5EF4-FFF2-40B4-BE49-F238E27FC236}">
                <a16:creationId xmlns:a16="http://schemas.microsoft.com/office/drawing/2014/main" id="{E1A85C78-88B0-4096-ADCE-4F87FCBD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B1EA0E1-D922-42F7-92E7-D38B4DD14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4306EAD-631B-45BF-AE0E-A049B82F208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Baja california sur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5C42B83-E7F6-4330-A353-AA76BA9F5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iosfera Santuario de las ballenas Vizcaino</a:t>
            </a:r>
          </a:p>
        </p:txBody>
      </p:sp>
    </p:spTree>
    <p:extLst>
      <p:ext uri="{BB962C8B-B14F-4D97-AF65-F5344CB8AC3E}">
        <p14:creationId xmlns:p14="http://schemas.microsoft.com/office/powerpoint/2010/main" val="68284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Foto">
            <a:extLst>
              <a:ext uri="{FF2B5EF4-FFF2-40B4-BE49-F238E27FC236}">
                <a16:creationId xmlns:a16="http://schemas.microsoft.com/office/drawing/2014/main" id="{2A2ECC2A-A598-46F2-B55F-BB8D828DA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25CFB73-EC2F-4FCB-91CF-9EB6B3530C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55DFC6-8084-4EFB-B68C-26B8D8933307}"/>
              </a:ext>
            </a:extLst>
          </p:cNvPr>
          <p:cNvSpPr/>
          <p:nvPr/>
        </p:nvSpPr>
        <p:spPr>
          <a:xfrm>
            <a:off x="9497080" y="6199084"/>
            <a:ext cx="214353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Stephen Moehle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AF2596E5-C7BF-4452-A8CF-926521F31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Puesta del sol &amp; Salida de la luna en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101863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Foto">
            <a:extLst>
              <a:ext uri="{FF2B5EF4-FFF2-40B4-BE49-F238E27FC236}">
                <a16:creationId xmlns:a16="http://schemas.microsoft.com/office/drawing/2014/main" id="{850B771B-5C35-46D1-8F18-277F250C1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5"/>
            <a:ext cx="12192000" cy="685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905AE4A-4935-483F-9C79-9967C8F0B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0608C48-D678-46DF-B99F-A49ECEAD7E63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Baja California Sur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E0F0003E-6559-470E-AB9C-615E59A09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biosfera El Vizcaino</a:t>
            </a:r>
          </a:p>
        </p:txBody>
      </p:sp>
    </p:spTree>
    <p:extLst>
      <p:ext uri="{BB962C8B-B14F-4D97-AF65-F5344CB8AC3E}">
        <p14:creationId xmlns:p14="http://schemas.microsoft.com/office/powerpoint/2010/main" val="163684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Foto">
            <a:extLst>
              <a:ext uri="{FF2B5EF4-FFF2-40B4-BE49-F238E27FC236}">
                <a16:creationId xmlns:a16="http://schemas.microsoft.com/office/drawing/2014/main" id="{173B0263-6EC4-444C-B929-0F545127F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4C7101F-7F47-4E5B-B095-4063EB59E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FAD2829-D5F2-4C20-9878-6B64473A3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Nataly con vestido negro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La Misión</a:t>
            </a:r>
          </a:p>
        </p:txBody>
      </p:sp>
    </p:spTree>
    <p:extLst>
      <p:ext uri="{BB962C8B-B14F-4D97-AF65-F5344CB8AC3E}">
        <p14:creationId xmlns:p14="http://schemas.microsoft.com/office/powerpoint/2010/main" val="80051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Foto">
            <a:extLst>
              <a:ext uri="{FF2B5EF4-FFF2-40B4-BE49-F238E27FC236}">
                <a16:creationId xmlns:a16="http://schemas.microsoft.com/office/drawing/2014/main" id="{9EA4A85F-6C19-4593-B7AF-3EEDAC04F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A45548E-3157-4251-8A49-D958EFD8E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1614DAD-EE52-41A2-9EFB-09B732B866F5}"/>
              </a:ext>
            </a:extLst>
          </p:cNvPr>
          <p:cNvSpPr/>
          <p:nvPr/>
        </p:nvSpPr>
        <p:spPr>
          <a:xfrm>
            <a:off x="9509905" y="6199084"/>
            <a:ext cx="2130711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2015 por Hernan Vanegas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A156C7A-98BC-4D04-AEC5-5F3A13AD0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trabajo de la naturaleza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Los Cabos</a:t>
            </a:r>
          </a:p>
        </p:txBody>
      </p:sp>
    </p:spTree>
    <p:extLst>
      <p:ext uri="{BB962C8B-B14F-4D97-AF65-F5344CB8AC3E}">
        <p14:creationId xmlns:p14="http://schemas.microsoft.com/office/powerpoint/2010/main" val="194870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Foto">
            <a:extLst>
              <a:ext uri="{FF2B5EF4-FFF2-40B4-BE49-F238E27FC236}">
                <a16:creationId xmlns:a16="http://schemas.microsoft.com/office/drawing/2014/main" id="{8B0D294B-66F3-4BAA-8916-19FF3C233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6F19C310-9F95-4D32-902D-3E8C77B06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1D9D219-E220-4F2C-9B1D-6EF37226B5FE}"/>
              </a:ext>
            </a:extLst>
          </p:cNvPr>
          <p:cNvSpPr/>
          <p:nvPr/>
        </p:nvSpPr>
        <p:spPr>
          <a:xfrm>
            <a:off x="9700662" y="6199084"/>
            <a:ext cx="1939954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2016 por Alvaro Pardo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FF9775A-6409-4ECB-84BE-A7B78573E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Esto es Santa María, una pequeña y hermosa playa cerca de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45068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Foto">
            <a:extLst>
              <a:ext uri="{FF2B5EF4-FFF2-40B4-BE49-F238E27FC236}">
                <a16:creationId xmlns:a16="http://schemas.microsoft.com/office/drawing/2014/main" id="{9A8A804B-447C-4C86-8607-2AD3A39A0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C8A5124-1ABD-453C-8629-7BD8BFF6EE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0CFC847-0D08-4677-BFCE-8632AFE3C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de Balandra</a:t>
            </a:r>
          </a:p>
        </p:txBody>
      </p:sp>
    </p:spTree>
    <p:extLst>
      <p:ext uri="{BB962C8B-B14F-4D97-AF65-F5344CB8AC3E}">
        <p14:creationId xmlns:p14="http://schemas.microsoft.com/office/powerpoint/2010/main" val="213654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Foto">
            <a:extLst>
              <a:ext uri="{FF2B5EF4-FFF2-40B4-BE49-F238E27FC236}">
                <a16:creationId xmlns:a16="http://schemas.microsoft.com/office/drawing/2014/main" id="{07CCA8E0-F4A8-469E-83CB-2E488F59D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95C5632-983B-420A-8C9B-C6DC0A5748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BA245F2-153D-4F12-9263-CF3C326C5DBB}"/>
              </a:ext>
            </a:extLst>
          </p:cNvPr>
          <p:cNvSpPr/>
          <p:nvPr/>
        </p:nvSpPr>
        <p:spPr>
          <a:xfrm>
            <a:off x="9493874" y="6199084"/>
            <a:ext cx="2146742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Alejandro García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94A9A2C7-B979-45A0-BCCE-863DCECD3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Cardón Malecón La Paz</a:t>
            </a:r>
          </a:p>
        </p:txBody>
      </p:sp>
    </p:spTree>
    <p:extLst>
      <p:ext uri="{BB962C8B-B14F-4D97-AF65-F5344CB8AC3E}">
        <p14:creationId xmlns:p14="http://schemas.microsoft.com/office/powerpoint/2010/main" val="197514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Foto">
            <a:extLst>
              <a:ext uri="{FF2B5EF4-FFF2-40B4-BE49-F238E27FC236}">
                <a16:creationId xmlns:a16="http://schemas.microsoft.com/office/drawing/2014/main" id="{C3815FE9-4F69-4FE2-91C7-4E0C695903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4912" y="1010947"/>
            <a:ext cx="3502925" cy="4557703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Okraj 2">
            <a:extLst>
              <a:ext uri="{FF2B5EF4-FFF2-40B4-BE49-F238E27FC236}">
                <a16:creationId xmlns:a16="http://schemas.microsoft.com/office/drawing/2014/main" id="{ABD0FD99-41A8-4964-9F82-7D9DA2D438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60971" y="0"/>
            <a:ext cx="1471029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22" name="Okraj 1">
            <a:extLst>
              <a:ext uri="{FF2B5EF4-FFF2-40B4-BE49-F238E27FC236}">
                <a16:creationId xmlns:a16="http://schemas.microsoft.com/office/drawing/2014/main" id="{D9DCA248-9FEE-468B-9AC4-666D298A8A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000" y="0"/>
            <a:ext cx="1312415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032" name="Mapa" descr="Resultado de imagen para mapa baja california">
            <a:extLst>
              <a:ext uri="{FF2B5EF4-FFF2-40B4-BE49-F238E27FC236}">
                <a16:creationId xmlns:a16="http://schemas.microsoft.com/office/drawing/2014/main" id="{DA0C30EC-80EF-496E-B9C9-2C3B00526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7301" y="3750149"/>
            <a:ext cx="3804205" cy="251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Mexiko" descr="logoMexico">
            <a:extLst>
              <a:ext uri="{FF2B5EF4-FFF2-40B4-BE49-F238E27FC236}">
                <a16:creationId xmlns:a16="http://schemas.microsoft.com/office/drawing/2014/main" id="{FD803229-59F1-4436-9C63-26839421E0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37544" y="408994"/>
            <a:ext cx="2736850" cy="457200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Hudba">
            <a:extLst>
              <a:ext uri="{FF2B5EF4-FFF2-40B4-BE49-F238E27FC236}">
                <a16:creationId xmlns:a16="http://schemas.microsoft.com/office/drawing/2014/main" id="{6BEAB36F-011D-4B28-8902-0529F4CCA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4163" y="5840390"/>
            <a:ext cx="33436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b="1">
                <a:solidFill>
                  <a:srgbClr val="FF0000"/>
                </a:solidFill>
              </a:rPr>
              <a:t>Música</a:t>
            </a:r>
            <a:endParaRPr lang="es-MX" sz="1400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es-MX" sz="1400" dirty="0">
                <a:solidFill>
                  <a:srgbClr val="FF0000"/>
                </a:solidFill>
              </a:rPr>
              <a:t>Chayito </a:t>
            </a:r>
            <a:r>
              <a:rPr lang="es-MX" sz="1400">
                <a:solidFill>
                  <a:srgbClr val="FF0000"/>
                </a:solidFill>
              </a:rPr>
              <a:t>Morales </a:t>
            </a:r>
            <a:r>
              <a:rPr lang="sk-SK" sz="1400">
                <a:solidFill>
                  <a:srgbClr val="FF0000"/>
                </a:solidFill>
              </a:rPr>
              <a:t>-</a:t>
            </a:r>
            <a:r>
              <a:rPr lang="es-MX" sz="1400">
                <a:solidFill>
                  <a:srgbClr val="FF0000"/>
                </a:solidFill>
              </a:rPr>
              <a:t> </a:t>
            </a:r>
            <a:r>
              <a:rPr lang="es-MX" sz="1400" dirty="0">
                <a:solidFill>
                  <a:srgbClr val="FF0000"/>
                </a:solidFill>
              </a:rPr>
              <a:t>Puerto </a:t>
            </a:r>
            <a:r>
              <a:rPr lang="es-MX" sz="1400">
                <a:solidFill>
                  <a:srgbClr val="FF0000"/>
                </a:solidFill>
              </a:rPr>
              <a:t>de </a:t>
            </a:r>
            <a:r>
              <a:rPr lang="sk-SK" sz="1400">
                <a:solidFill>
                  <a:srgbClr val="FF0000"/>
                </a:solidFill>
              </a:rPr>
              <a:t>i</a:t>
            </a:r>
            <a:r>
              <a:rPr lang="es-MX" sz="1400">
                <a:solidFill>
                  <a:srgbClr val="FF0000"/>
                </a:solidFill>
              </a:rPr>
              <a:t>lusión</a:t>
            </a:r>
            <a:endParaRPr lang="es-MX" sz="1400" dirty="0">
              <a:solidFill>
                <a:srgbClr val="FF0000"/>
              </a:solidFill>
            </a:endParaRPr>
          </a:p>
        </p:txBody>
      </p:sp>
      <p:sp>
        <p:nvSpPr>
          <p:cNvPr id="11" name="Internet">
            <a:extLst>
              <a:ext uri="{FF2B5EF4-FFF2-40B4-BE49-F238E27FC236}">
                <a16:creationId xmlns:a16="http://schemas.microsoft.com/office/drawing/2014/main" id="{EE5B853F-135F-4B09-80A9-75485B783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0569" y="6264000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 i="1" dirty="0">
                <a:solidFill>
                  <a:srgbClr val="FF0000"/>
                </a:solidFill>
              </a:rPr>
              <a:t>Imágenes de la Web</a:t>
            </a:r>
            <a:endParaRPr lang="es-ES" b="1" i="1" dirty="0">
              <a:solidFill>
                <a:srgbClr val="FF0000"/>
              </a:solidFill>
            </a:endParaRPr>
          </a:p>
        </p:txBody>
      </p:sp>
      <p:sp>
        <p:nvSpPr>
          <p:cNvPr id="14" name="Lalo">
            <a:extLst>
              <a:ext uri="{FF2B5EF4-FFF2-40B4-BE49-F238E27FC236}">
                <a16:creationId xmlns:a16="http://schemas.microsoft.com/office/drawing/2014/main" id="{C5D04F1F-5FDF-4CD7-95EF-896821D30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9442" y="1968532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chemeClr val="bg1"/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3" name="G">
            <a:extLst>
              <a:ext uri="{FF2B5EF4-FFF2-40B4-BE49-F238E27FC236}">
                <a16:creationId xmlns:a16="http://schemas.microsoft.com/office/drawing/2014/main" id="{E2EA86AC-2C02-46C5-A91B-B9B16A8E22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63803" y="146341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2" name="E">
            <a:extLst>
              <a:ext uri="{FF2B5EF4-FFF2-40B4-BE49-F238E27FC236}">
                <a16:creationId xmlns:a16="http://schemas.microsoft.com/office/drawing/2014/main" id="{1F9DE946-6A43-4CE7-8C30-4A71B4B239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02177" y="123718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5" name="Rok">
            <a:extLst>
              <a:ext uri="{FF2B5EF4-FFF2-40B4-BE49-F238E27FC236}">
                <a16:creationId xmlns:a16="http://schemas.microsoft.com/office/drawing/2014/main" id="{DE9259A6-397C-4F9E-B351-C6990156F0B9}"/>
              </a:ext>
            </a:extLst>
          </p:cNvPr>
          <p:cNvSpPr txBox="1"/>
          <p:nvPr/>
        </p:nvSpPr>
        <p:spPr>
          <a:xfrm>
            <a:off x="8838778" y="4768780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>
                <a:solidFill>
                  <a:srgbClr val="F53C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grpSp>
        <p:nvGrpSpPr>
          <p:cNvPr id="16" name="Pôvod">
            <a:extLst>
              <a:ext uri="{FF2B5EF4-FFF2-40B4-BE49-F238E27FC236}">
                <a16:creationId xmlns:a16="http://schemas.microsoft.com/office/drawing/2014/main" id="{2938F780-8392-447C-9FE1-19B92D855975}"/>
              </a:ext>
            </a:extLst>
          </p:cNvPr>
          <p:cNvGrpSpPr/>
          <p:nvPr/>
        </p:nvGrpSpPr>
        <p:grpSpPr>
          <a:xfrm>
            <a:off x="5939523" y="5292000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8" name="Google">
              <a:extLst>
                <a:ext uri="{FF2B5EF4-FFF2-40B4-BE49-F238E27FC236}">
                  <a16:creationId xmlns:a16="http://schemas.microsoft.com/office/drawing/2014/main" id="{54379821-0E0E-4860-AE7A-16A20163B27D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9" name="Pinterest">
              <a:extLst>
                <a:ext uri="{FF2B5EF4-FFF2-40B4-BE49-F238E27FC236}">
                  <a16:creationId xmlns:a16="http://schemas.microsoft.com/office/drawing/2014/main" id="{84C91B43-DA0B-4607-AED5-85C930A6AAE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  <p:pic>
          <p:nvPicPr>
            <p:cNvPr id="17" name="Flickr">
              <a:extLst>
                <a:ext uri="{FF2B5EF4-FFF2-40B4-BE49-F238E27FC236}">
                  <a16:creationId xmlns:a16="http://schemas.microsoft.com/office/drawing/2014/main" id="{093F1E5A-BD0E-450E-9396-AF180838A965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/>
          </p:spPr>
        </p:pic>
        <p:pic>
          <p:nvPicPr>
            <p:cNvPr id="20" name="500px">
              <a:extLst>
                <a:ext uri="{FF2B5EF4-FFF2-40B4-BE49-F238E27FC236}">
                  <a16:creationId xmlns:a16="http://schemas.microsoft.com/office/drawing/2014/main" id="{0759FA42-B42C-4687-B6EB-E9D214AEB5B6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</p:grpSp>
      <p:pic>
        <p:nvPicPr>
          <p:cNvPr id="3" name="Podanie rúk">
            <a:extLst>
              <a:ext uri="{FF2B5EF4-FFF2-40B4-BE49-F238E27FC236}">
                <a16:creationId xmlns:a16="http://schemas.microsoft.com/office/drawing/2014/main" id="{3F19D3A0-C6C2-4E0C-8083-E8D9C95ADB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16" y="461283"/>
            <a:ext cx="4320729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Autori">
            <a:extLst>
              <a:ext uri="{FF2B5EF4-FFF2-40B4-BE49-F238E27FC236}">
                <a16:creationId xmlns:a16="http://schemas.microsoft.com/office/drawing/2014/main" id="{32BDEB69-8F6E-4818-A255-853F6904B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753" y="2972304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Compilación:	</a:t>
            </a:r>
            <a:r>
              <a:rPr lang="sk-SK" sz="1400">
                <a:solidFill>
                  <a:srgbClr val="FF0000"/>
                </a:solidFill>
              </a:rPr>
              <a:t>Eduardo Gutiérrez y Castro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sk-SK" sz="1400">
                <a:solidFill>
                  <a:srgbClr val="FF0000"/>
                </a:solidFill>
              </a:rPr>
              <a:t>lalo2gu@gmail.com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Cooperación:	</a:t>
            </a:r>
            <a:r>
              <a:rPr lang="sk-SK" sz="1400">
                <a:solidFill>
                  <a:srgbClr val="FF0000"/>
                </a:solidFill>
              </a:rPr>
              <a:t>Steve Rumpler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es-MX" sz="1400">
                <a:solidFill>
                  <a:srgbClr val="FF0000"/>
                </a:solidFill>
              </a:rPr>
              <a:t>pista2011@gmail.com</a:t>
            </a:r>
            <a:endParaRPr lang="es-MX" sz="1400" dirty="0">
              <a:solidFill>
                <a:srgbClr val="FF0000"/>
              </a:solidFill>
            </a:endParaRPr>
          </a:p>
        </p:txBody>
      </p:sp>
      <p:pic>
        <p:nvPicPr>
          <p:cNvPr id="21" name="Rám">
            <a:extLst>
              <a:ext uri="{FF2B5EF4-FFF2-40B4-BE49-F238E27FC236}">
                <a16:creationId xmlns:a16="http://schemas.microsoft.com/office/drawing/2014/main" id="{F6893EDF-79AC-4047-AB62-A9C090E1E7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  <p:bldP spid="13" grpId="0"/>
      <p:bldP spid="12" grpId="0"/>
      <p:bldP spid="15" grpId="0"/>
      <p:bldP spid="2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505</Words>
  <Application>Microsoft Office PowerPoint</Application>
  <PresentationFormat>Širokouhlá</PresentationFormat>
  <Paragraphs>83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3" baseType="lpstr">
      <vt:lpstr>Constantia</vt:lpstr>
      <vt:lpstr>Arial Black</vt:lpstr>
      <vt:lpstr>BalloPEEExtBol</vt:lpstr>
      <vt:lpstr>Arial</vt:lpstr>
      <vt:lpstr>Matura MT Script Capitals</vt:lpstr>
      <vt:lpstr>Calibri</vt:lpstr>
      <vt:lpstr>Calibri Light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88</cp:revision>
  <dcterms:created xsi:type="dcterms:W3CDTF">2019-03-10T19:33:13Z</dcterms:created>
  <dcterms:modified xsi:type="dcterms:W3CDTF">2020-03-17T17:26:27Z</dcterms:modified>
</cp:coreProperties>
</file>