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LQPPW8zLkzHHJhuw8ClUQ==" hashData="qSWBw+B8FgW0jFQpG8yMhPSoEZ/V3a4PdHqCbNHUejSjwn57VGpIv1O0b3uGXgd5rJcUogbwM1lE+reyteP0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36" r="66" b="31383"/>
          <a:stretch/>
        </p:blipFill>
        <p:spPr>
          <a:xfrm>
            <a:off x="860626" y="808144"/>
            <a:ext cx="10473954" cy="524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800" r="-523" b="31586"/>
          <a:stretch/>
        </p:blipFill>
        <p:spPr>
          <a:xfrm>
            <a:off x="838200" y="818337"/>
            <a:ext cx="10596372" cy="522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556" r="10222" b="36444"/>
          <a:stretch/>
        </p:blipFill>
        <p:spPr>
          <a:xfrm>
            <a:off x="834571" y="818094"/>
            <a:ext cx="10491894" cy="522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5" b="36220"/>
          <a:stretch/>
        </p:blipFill>
        <p:spPr>
          <a:xfrm>
            <a:off x="838200" y="798946"/>
            <a:ext cx="10488017" cy="524752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965" t="17120" r="82955" b="67202"/>
          <a:stretch/>
        </p:blipFill>
        <p:spPr>
          <a:xfrm>
            <a:off x="982980" y="1108709"/>
            <a:ext cx="1371600" cy="82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286" r="-188" b="16571"/>
          <a:stretch/>
        </p:blipFill>
        <p:spPr>
          <a:xfrm>
            <a:off x="853849" y="802318"/>
            <a:ext cx="10499951" cy="522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65" r="-327" b="36644"/>
          <a:stretch/>
        </p:blipFill>
        <p:spPr>
          <a:xfrm>
            <a:off x="839876" y="822960"/>
            <a:ext cx="10513924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09/04/2021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2021-04-07T00:46:58Z</dcterms:created>
  <dcterms:modified xsi:type="dcterms:W3CDTF">2021-04-09T16:33:54Z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