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60" r:id="rId3"/>
    <p:sldId id="257" r:id="rId4"/>
    <p:sldId id="258" r:id="rId5"/>
    <p:sldId id="259" r:id="rId6"/>
    <p:sldId id="271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9o02sjbl+3YeH4QH/QELA==" hashData="oeWFFuld+AUcLKZprcQfvg6JRSpZkEMjP5DgzSKbaAjm4tIOA3aeoHad8bgPL5yu2cHjbZu22H5tiBgMNRq8g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9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8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3795C8-DE63-43EF-8A65-38E3A5C1617C}" type="datetimeFigureOut">
              <a:rPr lang="fr-FR" smtClean="0"/>
              <a:t>07/04/2021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123ED6-8420-4AF0-9059-3F0DF624E7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47585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97362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02068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26256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80014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75085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12151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67916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04746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667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64673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89316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7413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85874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74974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4926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45259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A3C91-074F-4FCB-AB11-190204DC5C45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079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FF8A-C797-4999-AE69-29D8F495058E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800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974CB-3101-4604-91B4-C91394ED0FEF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952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AE9AD-9AD5-4AB3-8F77-CBAF08B8768E}" type="datetime1">
              <a:rPr lang="fr-FR" smtClean="0"/>
              <a:t>07/04/2021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2206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9F2DE-E3BD-445E-B0CB-476EF408346D}" type="datetime1">
              <a:rPr lang="fr-FR" smtClean="0"/>
              <a:t>07/04/2021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9286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DEE29-A080-4611-9600-16AF691004D3}" type="datetime1">
              <a:rPr lang="fr-FR" smtClean="0"/>
              <a:t>07/04/2021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8151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80130-356A-4524-9683-48AEB6E390E4}" type="datetime1">
              <a:rPr lang="fr-FR" smtClean="0"/>
              <a:t>07/04/2021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3212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740B1-5D7C-49E6-846E-C169BD60EFAB}" type="datetime1">
              <a:rPr lang="fr-FR" smtClean="0"/>
              <a:t>07/04/2021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6676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3A3E6-6B42-403C-8133-B2CCC65D784E}" type="datetime1">
              <a:rPr lang="fr-FR" smtClean="0"/>
              <a:t>07/04/2021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5171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68F17-F108-4CB1-908B-48996A92663A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4614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E9CB1-0FD0-4EAC-AB26-13AF0B08472F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6501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6">
                <a:lumMod val="60000"/>
                <a:lumOff val="40000"/>
              </a:schemeClr>
            </a:gs>
            <a:gs pos="73000">
              <a:srgbClr val="FFC000"/>
            </a:gs>
            <a:gs pos="9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C6C8CB-85E3-4113-BE5D-A5FE1C92C95E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993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802635"/>
            <a:ext cx="10515600" cy="52527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193490" y="2967335"/>
            <a:ext cx="780502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Bonté </a:t>
            </a:r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N°6</a:t>
            </a:r>
            <a:endParaRPr lang="fr-FR" sz="88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258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  <p:sndAc>
          <p:stSnd loop="1">
            <p:snd r:embed="rId3" name="audio1.wav"/>
          </p:stSnd>
        </p:sndAc>
      </p:transition>
    </mc:Choice>
    <mc:Fallback>
      <p:transition spd="slow" advTm="13000">
        <p:fade/>
        <p:sndAc>
          <p:stSnd loop="1">
            <p:snd r:embed="rId3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7343" r="-241" b="5314"/>
          <a:stretch/>
        </p:blipFill>
        <p:spPr>
          <a:xfrm>
            <a:off x="838200" y="821635"/>
            <a:ext cx="10515600" cy="52213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89360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52802" y="1162359"/>
            <a:ext cx="946846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bonté est la qualité de celui qui fait preuve de bienveillance active envers autrui, une activité efficace susceptible de rendre réellement autrui heureux.</a:t>
            </a:r>
            <a:endParaRPr lang="fr-FR" sz="48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5131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8200" y="807940"/>
            <a:ext cx="10515600" cy="52193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86878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6"/>
          <a:stretch/>
        </p:blipFill>
        <p:spPr>
          <a:xfrm>
            <a:off x="891048" y="817682"/>
            <a:ext cx="10409903" cy="52226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30561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41"/>
          <a:stretch/>
        </p:blipFill>
        <p:spPr>
          <a:xfrm>
            <a:off x="838200" y="821309"/>
            <a:ext cx="10530780" cy="52349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18277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94" b="24752"/>
          <a:stretch/>
        </p:blipFill>
        <p:spPr>
          <a:xfrm>
            <a:off x="823052" y="848156"/>
            <a:ext cx="10530748" cy="51964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  <a:softEdge rad="63500"/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40310" y="4984954"/>
            <a:ext cx="3301180" cy="368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342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8819" r="-1148" b="6008"/>
          <a:stretch/>
        </p:blipFill>
        <p:spPr>
          <a:xfrm>
            <a:off x="838201" y="823193"/>
            <a:ext cx="10605902" cy="52429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23756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45" r="9247"/>
          <a:stretch/>
        </p:blipFill>
        <p:spPr>
          <a:xfrm>
            <a:off x="838200" y="840657"/>
            <a:ext cx="10488561" cy="51894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0614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82" b="26049"/>
          <a:stretch/>
        </p:blipFill>
        <p:spPr>
          <a:xfrm>
            <a:off x="838200" y="798147"/>
            <a:ext cx="10511875" cy="52460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06824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1036" y="801352"/>
            <a:ext cx="10492763" cy="52434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72888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9984" y="805067"/>
            <a:ext cx="10503816" cy="52511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85165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4170" y="819848"/>
            <a:ext cx="10427843" cy="52110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66635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34"/>
          <a:stretch/>
        </p:blipFill>
        <p:spPr>
          <a:xfrm>
            <a:off x="901148" y="808382"/>
            <a:ext cx="10426617" cy="52201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63235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1290" r="201" b="15614"/>
          <a:stretch/>
        </p:blipFill>
        <p:spPr>
          <a:xfrm>
            <a:off x="870156" y="813700"/>
            <a:ext cx="10486104" cy="52327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8601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802635"/>
            <a:ext cx="10515600" cy="52527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061163" y="2967335"/>
            <a:ext cx="1006968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 La bonté</a:t>
            </a:r>
            <a:endParaRPr lang="fr-FR" sz="88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1624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128</Words>
  <Application>Microsoft Office PowerPoint</Application>
  <PresentationFormat>Grand écran</PresentationFormat>
  <Paragraphs>67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2021-04-07T00:46:58Z</dcterms:created>
  <dcterms:modified xsi:type="dcterms:W3CDTF">2021-04-07T02:21:08Z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