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5GjiobYJeoc7Pn5onbP9A==" hashData="syaWWkOccQ7SLEy66EfdAoMzsvZH8IWymrIdOTjoyoWjC1K8k+hKws+5FDHdg/S1etkE5aVHLG3xCVaXnN+Y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N°4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 xmlns="">
      <p:transition spd="slow" advTm="13000">
        <p:fade/>
        <p:sndAc>
          <p:stSnd loop="1">
            <p:snd r:embed="rId5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5"/>
          <a:stretch/>
        </p:blipFill>
        <p:spPr>
          <a:xfrm>
            <a:off x="838201" y="831574"/>
            <a:ext cx="10548000" cy="52101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838200" y="821635"/>
            <a:ext cx="10511006" cy="5201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74876" y="849243"/>
            <a:ext cx="10427858" cy="51539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642" y="808299"/>
            <a:ext cx="10420715" cy="5234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148" y="821633"/>
            <a:ext cx="10426953" cy="5212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21"/>
          <a:stretch/>
        </p:blipFill>
        <p:spPr>
          <a:xfrm>
            <a:off x="901148" y="840752"/>
            <a:ext cx="10471573" cy="5176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2021-04-07T02:12:02Z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