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35XBVtxErbhMPlGvMWIQ==" hashData="NPJxS013aTBndTKihw76ctaqIiV5YyxpU4x5XA3mMhmJ9WrYzoPH5teT2cC1ZrFz/uDXhv5BpRRb31gZldHq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838200" y="840765"/>
            <a:ext cx="10498842" cy="5184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6"/>
          <a:stretch/>
        </p:blipFill>
        <p:spPr>
          <a:xfrm>
            <a:off x="890826" y="825283"/>
            <a:ext cx="10492791" cy="5217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9"/>
          <a:stretch/>
        </p:blipFill>
        <p:spPr>
          <a:xfrm>
            <a:off x="874643" y="846684"/>
            <a:ext cx="10499097" cy="5190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4372" y="824119"/>
            <a:ext cx="10434535" cy="5218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4" b="24984"/>
          <a:stretch/>
        </p:blipFill>
        <p:spPr>
          <a:xfrm>
            <a:off x="838201" y="831575"/>
            <a:ext cx="10515600" cy="5192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8904" y="813554"/>
            <a:ext cx="10471828" cy="5242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2021-04-07T01:53:17Z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