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C7BFyaYyM8nhtxm6g6HWw==" hashData="lbe0iETie5NJKrUnY2pQ9SbIqy0+yKfTtTVwLWzIavrhRU+Ue0yjwjeA2cBMqLdzmmhOvPIJSClXkQ63twZ5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953" y="838560"/>
            <a:ext cx="10438404" cy="5230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2"/>
          <a:stretch/>
        </p:blipFill>
        <p:spPr>
          <a:xfrm>
            <a:off x="838200" y="847488"/>
            <a:ext cx="10486039" cy="5168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38201" y="848139"/>
            <a:ext cx="10446620" cy="5234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226" y="851151"/>
            <a:ext cx="10442211" cy="5191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4643" y="834837"/>
            <a:ext cx="10451965" cy="52214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7896" y="818717"/>
            <a:ext cx="10465904" cy="52507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2021-04-07T00:46:58Z</dcterms:created>
  <dcterms:modified xsi:type="dcterms:W3CDTF">2021-04-07T01:42:39Z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