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7" r:id="rId4"/>
    <p:sldId id="258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BHBI5ACQ4bFq7jsVZL8dA==" hashData="77FIoWLpAJvnIV9O+ZxMbje8t1IHncRX3faXJNzBhnFUAyisvsKww6h1i1oj8xXakRWBbBeudUPPgQCzAJj/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9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795C8-DE63-43EF-8A65-38E3A5C1617C}" type="datetimeFigureOut">
              <a:rPr lang="fr-FR" smtClean="0"/>
              <a:t>09/04/2021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23ED6-8420-4AF0-9059-3F0DF624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758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736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0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625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00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508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215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791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474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6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6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31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741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587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497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92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52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C91-074F-4FCB-AB11-190204DC5C45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7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FF8A-C797-4999-AE69-29D8F495058E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0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4CB-3101-4604-91B4-C91394ED0FEF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95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E9AD-9AD5-4AB3-8F77-CBAF08B8768E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20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9F2DE-E3BD-445E-B0CB-476EF408346D}" type="datetime1">
              <a:rPr lang="fr-FR" smtClean="0"/>
              <a:t>09/04/2021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DEE29-A080-4611-9600-16AF691004D3}" type="datetime1">
              <a:rPr lang="fr-FR" smtClean="0"/>
              <a:t>09/04/2021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15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80130-356A-4524-9683-48AEB6E390E4}" type="datetime1">
              <a:rPr lang="fr-FR" smtClean="0"/>
              <a:t>09/04/2021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21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740B1-5D7C-49E6-846E-C169BD60EFAB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3E6-6B42-403C-8133-B2CCC65D784E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1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8F17-F108-4CB1-908B-48996A92663A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61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9CB1-0FD0-4EAC-AB26-13AF0B08472F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0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6C8CB-85E3-4113-BE5D-A5FE1C92C95E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3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849582" y="2967335"/>
            <a:ext cx="849283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Bonté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5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  <p:sndAc>
          <p:stSnd loop="1">
            <p:snd r:embed="rId3" name="audio1.wav"/>
          </p:stSnd>
        </p:sndAc>
      </p:transition>
    </mc:Choice>
    <mc:Fallback>
      <p:transition spd="slow" advTm="13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343" r="-241" b="5314"/>
          <a:stretch/>
        </p:blipFill>
        <p:spPr>
          <a:xfrm>
            <a:off x="838200" y="821635"/>
            <a:ext cx="10515600" cy="522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8936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2802" y="1162359"/>
            <a:ext cx="94684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bonté est la qualité de celui qui fait preuve de bienveillance active envers autrui, une activité efficace susceptible de rendre réellement autrui heureux.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3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500" r="-777" b="29667"/>
          <a:stretch/>
        </p:blipFill>
        <p:spPr>
          <a:xfrm>
            <a:off x="832386" y="797996"/>
            <a:ext cx="10576135" cy="524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87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891048" y="817682"/>
            <a:ext cx="10409903" cy="5222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3056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01" r="-50" b="11399"/>
          <a:stretch/>
        </p:blipFill>
        <p:spPr>
          <a:xfrm>
            <a:off x="838200" y="816977"/>
            <a:ext cx="10515600" cy="521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7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4" b="24752"/>
          <a:stretch/>
        </p:blipFill>
        <p:spPr>
          <a:xfrm>
            <a:off x="823052" y="848156"/>
            <a:ext cx="10530748" cy="5196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310" y="4984954"/>
            <a:ext cx="3301180" cy="36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4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800" r="466" b="21400"/>
          <a:stretch/>
        </p:blipFill>
        <p:spPr>
          <a:xfrm>
            <a:off x="870178" y="808537"/>
            <a:ext cx="10469113" cy="523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75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" r="9247"/>
          <a:stretch/>
        </p:blipFill>
        <p:spPr>
          <a:xfrm>
            <a:off x="838200" y="840657"/>
            <a:ext cx="10488561" cy="5189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614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507" t="715" r="15266" b="40870"/>
          <a:stretch/>
        </p:blipFill>
        <p:spPr>
          <a:xfrm>
            <a:off x="838200" y="834390"/>
            <a:ext cx="10496633" cy="518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82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36" y="801352"/>
            <a:ext cx="10492763" cy="5243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288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200" r="-533" b="15801"/>
          <a:stretch/>
        </p:blipFill>
        <p:spPr>
          <a:xfrm>
            <a:off x="838200" y="818476"/>
            <a:ext cx="10546080" cy="5212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1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170" y="819848"/>
            <a:ext cx="10427843" cy="5211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663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45" b="13913"/>
          <a:stretch/>
        </p:blipFill>
        <p:spPr>
          <a:xfrm>
            <a:off x="838200" y="800100"/>
            <a:ext cx="10500360" cy="523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23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290" r="201" b="15614"/>
          <a:stretch/>
        </p:blipFill>
        <p:spPr>
          <a:xfrm>
            <a:off x="870156" y="813700"/>
            <a:ext cx="10486104" cy="523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0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61163" y="2967335"/>
            <a:ext cx="100696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La bonté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2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128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2021-04-07T00:46:58Z</dcterms:created>
  <dcterms:modified xsi:type="dcterms:W3CDTF">2021-04-09T16:46:02Z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