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0" r:id="rId3"/>
    <p:sldId id="257" r:id="rId4"/>
    <p:sldId id="258" r:id="rId5"/>
    <p:sldId id="259" r:id="rId6"/>
    <p:sldId id="271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F0lrOsPihEsnibUZFd/Gw==" hashData="TBKjB9nIGHEOe2PNFQJ86bXBkTd32RUTFCutbN8mmf9nx7X29E/KRvZKvnWAe50SCIBh331tUqq2L6IKO8mg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9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8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3795C8-DE63-43EF-8A65-38E3A5C1617C}" type="datetimeFigureOut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123ED6-8420-4AF0-9059-3F0DF624E7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758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736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206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625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001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75085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2151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7916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4746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667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467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89316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741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85874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74974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4926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123ED6-8420-4AF0-9059-3F0DF624E754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4525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A3C91-074F-4FCB-AB11-190204DC5C45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07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3FF8A-C797-4999-AE69-29D8F495058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00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D974CB-3101-4604-91B4-C91394ED0FEF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952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AE9AD-9AD5-4AB3-8F77-CBAF08B8768E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206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9F2DE-E3BD-445E-B0CB-476EF408346D}" type="datetime1">
              <a:rPr lang="fr-FR" smtClean="0"/>
              <a:t>07/04/2021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28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DEE29-A080-4611-9600-16AF691004D3}" type="datetime1">
              <a:rPr lang="fr-FR" smtClean="0"/>
              <a:t>07/04/2021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8151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80130-356A-4524-9683-48AEB6E390E4}" type="datetime1">
              <a:rPr lang="fr-FR" smtClean="0"/>
              <a:t>07/04/2021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21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740B1-5D7C-49E6-846E-C169BD60EFAB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676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3A3E6-6B42-403C-8133-B2CCC65D784E}" type="datetime1">
              <a:rPr lang="fr-FR" smtClean="0"/>
              <a:t>07/04/2021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517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68F17-F108-4CB1-908B-48996A92663A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4614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E9CB1-0FD0-4EAC-AB26-13AF0B08472F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01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C6C8CB-85E3-4113-BE5D-A5FE1C92C95E}" type="datetime1">
              <a:rPr lang="fr-FR" smtClean="0"/>
              <a:t>07/04/2021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D3E2B-A437-46AE-938C-0DD107CF710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93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02635"/>
            <a:ext cx="10515600" cy="5252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2193490" y="2967335"/>
            <a:ext cx="780502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Bonté N°1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258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  <p:sndAc>
          <p:stSnd loop="1">
            <p:snd r:embed="rId3" name="audio1.wav"/>
          </p:stSnd>
        </p:sndAc>
      </p:transition>
    </mc:Choice>
    <mc:Fallback>
      <p:transition spd="slow" advTm="13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343" r="-241" b="5314"/>
          <a:stretch/>
        </p:blipFill>
        <p:spPr>
          <a:xfrm>
            <a:off x="838200" y="821635"/>
            <a:ext cx="10515600" cy="52213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8936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52802" y="1162359"/>
            <a:ext cx="946846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bonté est la qualité de celui qui fait preuve de bienveillance active envers autrui, une activité efficace susceptible de rendre réellement autrui heureux.</a:t>
            </a:r>
            <a:endParaRPr lang="fr-FR" sz="4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5131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8"/>
          <a:stretch/>
        </p:blipFill>
        <p:spPr>
          <a:xfrm>
            <a:off x="915596" y="816447"/>
            <a:ext cx="10360807" cy="52251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6878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6"/>
          <a:stretch/>
        </p:blipFill>
        <p:spPr>
          <a:xfrm>
            <a:off x="891048" y="817682"/>
            <a:ext cx="10409903" cy="52226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30561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200" y="840342"/>
            <a:ext cx="10479157" cy="52088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28243" y="2756452"/>
            <a:ext cx="450573" cy="1139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277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94" b="24752"/>
          <a:stretch/>
        </p:blipFill>
        <p:spPr>
          <a:xfrm>
            <a:off x="823052" y="848156"/>
            <a:ext cx="10530748" cy="51964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  <a:softEdge rad="63500"/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0310" y="4984954"/>
            <a:ext cx="3301180" cy="368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342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2"/>
          <a:stretch/>
        </p:blipFill>
        <p:spPr>
          <a:xfrm>
            <a:off x="838200" y="834885"/>
            <a:ext cx="10515601" cy="52128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23756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5" r="9247"/>
          <a:stretch/>
        </p:blipFill>
        <p:spPr>
          <a:xfrm>
            <a:off x="838200" y="840657"/>
            <a:ext cx="10488561" cy="51894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614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93059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42"/>
          <a:stretch/>
        </p:blipFill>
        <p:spPr>
          <a:xfrm>
            <a:off x="894718" y="821591"/>
            <a:ext cx="10515404" cy="5181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06824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1036" y="801352"/>
            <a:ext cx="10492763" cy="5243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7288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5"/>
          <a:stretch/>
        </p:blipFill>
        <p:spPr>
          <a:xfrm>
            <a:off x="855098" y="833239"/>
            <a:ext cx="10498701" cy="52077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165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4170" y="819848"/>
            <a:ext cx="10427843" cy="5211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6635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34"/>
          <a:stretch/>
        </p:blipFill>
        <p:spPr>
          <a:xfrm>
            <a:off x="838200" y="806796"/>
            <a:ext cx="10501992" cy="52681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63235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290" r="201" b="15614"/>
          <a:stretch/>
        </p:blipFill>
        <p:spPr>
          <a:xfrm>
            <a:off x="870156" y="813700"/>
            <a:ext cx="10486104" cy="52327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8601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C00000"/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50000"/>
                  </a:schemeClr>
                </a:gs>
                <a:gs pos="48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84094" y="448235"/>
            <a:ext cx="11205882" cy="5952565"/>
          </a:xfrm>
          <a:prstGeom prst="rect">
            <a:avLst/>
          </a:prstGeom>
          <a:noFill/>
          <a:ln w="2286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FF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838200" y="6448052"/>
            <a:ext cx="2743200" cy="365125"/>
          </a:xfrm>
        </p:spPr>
        <p:txBody>
          <a:bodyPr/>
          <a:lstStyle/>
          <a:p>
            <a:fld id="{C021F8C1-A9D1-4E30-8C0A-ADC19DE63CA2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07/04/2021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4284"/>
            <a:ext cx="4114800" cy="25717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75693"/>
            <a:ext cx="2743200" cy="365125"/>
          </a:xfrm>
        </p:spPr>
        <p:txBody>
          <a:bodyPr/>
          <a:lstStyle/>
          <a:p>
            <a:fld id="{227D3E2B-A437-46AE-938C-0DD107CF7101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802635"/>
            <a:ext cx="10515600" cy="52527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061163" y="2967335"/>
            <a:ext cx="1006968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La bonté</a:t>
            </a:r>
            <a:endParaRPr lang="fr-FR" sz="8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624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128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2021-04-07T00:46:58Z</dcterms:created>
  <dcterms:modified xsi:type="dcterms:W3CDTF">2021-04-07T01:28:07Z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