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5"/>
  </p:notesMasterIdLst>
  <p:sldIdLst>
    <p:sldId id="257" r:id="rId2"/>
    <p:sldId id="256" r:id="rId3"/>
    <p:sldId id="258" r:id="rId4"/>
    <p:sldId id="259" r:id="rId5"/>
    <p:sldId id="260" r:id="rId6"/>
    <p:sldId id="284" r:id="rId7"/>
    <p:sldId id="261" r:id="rId8"/>
    <p:sldId id="271" r:id="rId9"/>
    <p:sldId id="276" r:id="rId10"/>
    <p:sldId id="277" r:id="rId11"/>
    <p:sldId id="278" r:id="rId12"/>
    <p:sldId id="279" r:id="rId13"/>
    <p:sldId id="280" r:id="rId14"/>
    <p:sldId id="275" r:id="rId15"/>
    <p:sldId id="272" r:id="rId16"/>
    <p:sldId id="282" r:id="rId17"/>
    <p:sldId id="283" r:id="rId18"/>
    <p:sldId id="285" r:id="rId19"/>
    <p:sldId id="287" r:id="rId20"/>
    <p:sldId id="288" r:id="rId21"/>
    <p:sldId id="289" r:id="rId22"/>
    <p:sldId id="286" r:id="rId23"/>
    <p:sldId id="281" r:id="rId24"/>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K8pDWeJiio0t8uSJwbSSwg==" hashData="Gvezrw9wsC3RDihNK5O167cUPX8mzh+eKBLxoefQq7zvVZCfmJ7vUh10TDhC3kFjc2middNkaNpvR0FUEUyhf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80" d="100"/>
          <a:sy n="80" d="100"/>
        </p:scale>
        <p:origin x="300"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A950B8E-A0AC-48C6-A22B-D937B1BE70CC}" type="datetimeFigureOut">
              <a:rPr lang="fr-FR" smtClean="0"/>
              <a:t>10/03/2019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CFB13C6-9801-4808-A836-1F10B3F08090}" type="slidenum">
              <a:rPr lang="fr-FR" smtClean="0"/>
              <a:t>‹N°›</a:t>
            </a:fld>
            <a:endParaRPr lang="fr-FR"/>
          </a:p>
        </p:txBody>
      </p:sp>
    </p:spTree>
    <p:extLst>
      <p:ext uri="{BB962C8B-B14F-4D97-AF65-F5344CB8AC3E}">
        <p14:creationId xmlns:p14="http://schemas.microsoft.com/office/powerpoint/2010/main" val="5877948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a:t>
            </a:fld>
            <a:endParaRPr lang="fr-FR"/>
          </a:p>
        </p:txBody>
      </p:sp>
    </p:spTree>
    <p:extLst>
      <p:ext uri="{BB962C8B-B14F-4D97-AF65-F5344CB8AC3E}">
        <p14:creationId xmlns:p14="http://schemas.microsoft.com/office/powerpoint/2010/main" val="40574479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2</a:t>
            </a:fld>
            <a:endParaRPr lang="fr-FR"/>
          </a:p>
        </p:txBody>
      </p:sp>
    </p:spTree>
    <p:extLst>
      <p:ext uri="{BB962C8B-B14F-4D97-AF65-F5344CB8AC3E}">
        <p14:creationId xmlns:p14="http://schemas.microsoft.com/office/powerpoint/2010/main" val="32340844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3</a:t>
            </a:fld>
            <a:endParaRPr lang="fr-FR"/>
          </a:p>
        </p:txBody>
      </p:sp>
    </p:spTree>
    <p:extLst>
      <p:ext uri="{BB962C8B-B14F-4D97-AF65-F5344CB8AC3E}">
        <p14:creationId xmlns:p14="http://schemas.microsoft.com/office/powerpoint/2010/main" val="37675446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4</a:t>
            </a:fld>
            <a:endParaRPr lang="fr-FR"/>
          </a:p>
        </p:txBody>
      </p:sp>
    </p:spTree>
    <p:extLst>
      <p:ext uri="{BB962C8B-B14F-4D97-AF65-F5344CB8AC3E}">
        <p14:creationId xmlns:p14="http://schemas.microsoft.com/office/powerpoint/2010/main" val="22167507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5</a:t>
            </a:fld>
            <a:endParaRPr lang="fr-FR"/>
          </a:p>
        </p:txBody>
      </p:sp>
    </p:spTree>
    <p:extLst>
      <p:ext uri="{BB962C8B-B14F-4D97-AF65-F5344CB8AC3E}">
        <p14:creationId xmlns:p14="http://schemas.microsoft.com/office/powerpoint/2010/main" val="11744891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6</a:t>
            </a:fld>
            <a:endParaRPr lang="fr-FR"/>
          </a:p>
        </p:txBody>
      </p:sp>
    </p:spTree>
    <p:extLst>
      <p:ext uri="{BB962C8B-B14F-4D97-AF65-F5344CB8AC3E}">
        <p14:creationId xmlns:p14="http://schemas.microsoft.com/office/powerpoint/2010/main" val="29932680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7</a:t>
            </a:fld>
            <a:endParaRPr lang="fr-FR"/>
          </a:p>
        </p:txBody>
      </p:sp>
    </p:spTree>
    <p:extLst>
      <p:ext uri="{BB962C8B-B14F-4D97-AF65-F5344CB8AC3E}">
        <p14:creationId xmlns:p14="http://schemas.microsoft.com/office/powerpoint/2010/main" val="16248929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8</a:t>
            </a:fld>
            <a:endParaRPr lang="fr-FR"/>
          </a:p>
        </p:txBody>
      </p:sp>
    </p:spTree>
    <p:extLst>
      <p:ext uri="{BB962C8B-B14F-4D97-AF65-F5344CB8AC3E}">
        <p14:creationId xmlns:p14="http://schemas.microsoft.com/office/powerpoint/2010/main" val="90474754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9</a:t>
            </a:fld>
            <a:endParaRPr lang="fr-FR"/>
          </a:p>
        </p:txBody>
      </p:sp>
    </p:spTree>
    <p:extLst>
      <p:ext uri="{BB962C8B-B14F-4D97-AF65-F5344CB8AC3E}">
        <p14:creationId xmlns:p14="http://schemas.microsoft.com/office/powerpoint/2010/main" val="16173490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10</a:t>
            </a:fld>
            <a:endParaRPr lang="fr-FR"/>
          </a:p>
        </p:txBody>
      </p:sp>
    </p:spTree>
    <p:extLst>
      <p:ext uri="{BB962C8B-B14F-4D97-AF65-F5344CB8AC3E}">
        <p14:creationId xmlns:p14="http://schemas.microsoft.com/office/powerpoint/2010/main" val="203280345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11</a:t>
            </a:fld>
            <a:endParaRPr lang="fr-FR"/>
          </a:p>
        </p:txBody>
      </p:sp>
    </p:spTree>
    <p:extLst>
      <p:ext uri="{BB962C8B-B14F-4D97-AF65-F5344CB8AC3E}">
        <p14:creationId xmlns:p14="http://schemas.microsoft.com/office/powerpoint/2010/main" val="60195282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12</a:t>
            </a:fld>
            <a:endParaRPr lang="fr-FR"/>
          </a:p>
        </p:txBody>
      </p:sp>
    </p:spTree>
    <p:extLst>
      <p:ext uri="{BB962C8B-B14F-4D97-AF65-F5344CB8AC3E}">
        <p14:creationId xmlns:p14="http://schemas.microsoft.com/office/powerpoint/2010/main" val="335089814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13</a:t>
            </a:fld>
            <a:endParaRPr lang="fr-FR"/>
          </a:p>
        </p:txBody>
      </p:sp>
    </p:spTree>
    <p:extLst>
      <p:ext uri="{BB962C8B-B14F-4D97-AF65-F5344CB8AC3E}">
        <p14:creationId xmlns:p14="http://schemas.microsoft.com/office/powerpoint/2010/main" val="41841254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14</a:t>
            </a:fld>
            <a:endParaRPr lang="fr-FR"/>
          </a:p>
        </p:txBody>
      </p:sp>
    </p:spTree>
    <p:extLst>
      <p:ext uri="{BB962C8B-B14F-4D97-AF65-F5344CB8AC3E}">
        <p14:creationId xmlns:p14="http://schemas.microsoft.com/office/powerpoint/2010/main" val="20567338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15</a:t>
            </a:fld>
            <a:endParaRPr lang="fr-FR"/>
          </a:p>
        </p:txBody>
      </p:sp>
    </p:spTree>
    <p:extLst>
      <p:ext uri="{BB962C8B-B14F-4D97-AF65-F5344CB8AC3E}">
        <p14:creationId xmlns:p14="http://schemas.microsoft.com/office/powerpoint/2010/main" val="400392826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16</a:t>
            </a:fld>
            <a:endParaRPr lang="fr-FR"/>
          </a:p>
        </p:txBody>
      </p:sp>
    </p:spTree>
    <p:extLst>
      <p:ext uri="{BB962C8B-B14F-4D97-AF65-F5344CB8AC3E}">
        <p14:creationId xmlns:p14="http://schemas.microsoft.com/office/powerpoint/2010/main" val="113512314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17</a:t>
            </a:fld>
            <a:endParaRPr lang="fr-FR"/>
          </a:p>
        </p:txBody>
      </p:sp>
    </p:spTree>
    <p:extLst>
      <p:ext uri="{BB962C8B-B14F-4D97-AF65-F5344CB8AC3E}">
        <p14:creationId xmlns:p14="http://schemas.microsoft.com/office/powerpoint/2010/main" val="339341173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18</a:t>
            </a:fld>
            <a:endParaRPr lang="fr-FR"/>
          </a:p>
        </p:txBody>
      </p:sp>
    </p:spTree>
    <p:extLst>
      <p:ext uri="{BB962C8B-B14F-4D97-AF65-F5344CB8AC3E}">
        <p14:creationId xmlns:p14="http://schemas.microsoft.com/office/powerpoint/2010/main" val="111448348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19</a:t>
            </a:fld>
            <a:endParaRPr lang="fr-FR"/>
          </a:p>
        </p:txBody>
      </p:sp>
    </p:spTree>
    <p:extLst>
      <p:ext uri="{BB962C8B-B14F-4D97-AF65-F5344CB8AC3E}">
        <p14:creationId xmlns:p14="http://schemas.microsoft.com/office/powerpoint/2010/main" val="273248759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20</a:t>
            </a:fld>
            <a:endParaRPr lang="fr-FR"/>
          </a:p>
        </p:txBody>
      </p:sp>
    </p:spTree>
    <p:extLst>
      <p:ext uri="{BB962C8B-B14F-4D97-AF65-F5344CB8AC3E}">
        <p14:creationId xmlns:p14="http://schemas.microsoft.com/office/powerpoint/2010/main" val="323334637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21</a:t>
            </a:fld>
            <a:endParaRPr lang="fr-FR"/>
          </a:p>
        </p:txBody>
      </p:sp>
    </p:spTree>
    <p:extLst>
      <p:ext uri="{BB962C8B-B14F-4D97-AF65-F5344CB8AC3E}">
        <p14:creationId xmlns:p14="http://schemas.microsoft.com/office/powerpoint/2010/main" val="142111704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22</a:t>
            </a:fld>
            <a:endParaRPr lang="fr-FR"/>
          </a:p>
        </p:txBody>
      </p:sp>
    </p:spTree>
    <p:extLst>
      <p:ext uri="{BB962C8B-B14F-4D97-AF65-F5344CB8AC3E}">
        <p14:creationId xmlns:p14="http://schemas.microsoft.com/office/powerpoint/2010/main" val="37934831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23</a:t>
            </a:fld>
            <a:endParaRPr lang="fr-FR"/>
          </a:p>
        </p:txBody>
      </p:sp>
    </p:spTree>
    <p:extLst>
      <p:ext uri="{BB962C8B-B14F-4D97-AF65-F5344CB8AC3E}">
        <p14:creationId xmlns:p14="http://schemas.microsoft.com/office/powerpoint/2010/main" val="41275153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55565FA9-0E32-4FBA-A963-63102E3AE203}" type="datetime1">
              <a:rPr lang="fr-FR" smtClean="0"/>
              <a:t>10/03/2019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93866517"/>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DA01FC8B-DF6C-4413-8C6E-2E6AF1D4DB31}" type="datetime1">
              <a:rPr lang="fr-FR" smtClean="0"/>
              <a:t>10/03/2019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261888309"/>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9E38C6B6-F3C6-44BF-981B-A1F504BA2385}" type="datetime1">
              <a:rPr lang="fr-FR" smtClean="0"/>
              <a:t>10/03/2019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885935386"/>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92459730-BE7A-4959-9B8A-EA3AE8920D2E}" type="datetime1">
              <a:rPr lang="fr-FR" smtClean="0"/>
              <a:t>10/03/2019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119630955"/>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B450A6E5-B441-470E-9088-F7DE4A349339}" type="datetime1">
              <a:rPr lang="fr-FR" smtClean="0"/>
              <a:t>10/03/2019</a:t>
            </a:fld>
            <a:endParaRPr lang="fr-FR"/>
          </a:p>
        </p:txBody>
      </p:sp>
      <p:sp>
        <p:nvSpPr>
          <p:cNvPr id="8" name="Footer Placeholder 7"/>
          <p:cNvSpPr>
            <a:spLocks noGrp="1"/>
          </p:cNvSpPr>
          <p:nvPr>
            <p:ph type="ftr" sz="quarter" idx="11"/>
          </p:nvPr>
        </p:nvSpPr>
        <p:spPr/>
        <p:txBody>
          <a:bodyPr/>
          <a:lstStyle/>
          <a:p>
            <a:r>
              <a:rPr lang="fr-FR" smtClean="0"/>
              <a:t>PPS Lande 2019</a:t>
            </a:r>
            <a:endParaRPr lang="fr-FR"/>
          </a:p>
        </p:txBody>
      </p:sp>
      <p:sp>
        <p:nvSpPr>
          <p:cNvPr id="9" name="Slide Number Placeholder 8"/>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3591771714"/>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BF41DDE5-8A05-4A5B-B460-C23C69A06801}" type="datetime1">
              <a:rPr lang="fr-FR" smtClean="0"/>
              <a:t>10/03/2019</a:t>
            </a:fld>
            <a:endParaRPr lang="fr-FR"/>
          </a:p>
        </p:txBody>
      </p:sp>
      <p:sp>
        <p:nvSpPr>
          <p:cNvPr id="4" name="Footer Placeholder 3"/>
          <p:cNvSpPr>
            <a:spLocks noGrp="1"/>
          </p:cNvSpPr>
          <p:nvPr>
            <p:ph type="ftr" sz="quarter" idx="11"/>
          </p:nvPr>
        </p:nvSpPr>
        <p:spPr/>
        <p:txBody>
          <a:bodyPr/>
          <a:lstStyle/>
          <a:p>
            <a:r>
              <a:rPr lang="fr-FR" smtClean="0"/>
              <a:t>PPS Lande 2019</a:t>
            </a:r>
            <a:endParaRPr lang="fr-FR"/>
          </a:p>
        </p:txBody>
      </p:sp>
      <p:sp>
        <p:nvSpPr>
          <p:cNvPr id="5" name="Slide Number Placeholder 4"/>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3183118687"/>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54E5558-6794-4815-BB15-FD1C501B0613}" type="datetime1">
              <a:rPr lang="fr-FR" smtClean="0"/>
              <a:t>10/03/2019</a:t>
            </a:fld>
            <a:endParaRPr lang="fr-FR"/>
          </a:p>
        </p:txBody>
      </p:sp>
      <p:sp>
        <p:nvSpPr>
          <p:cNvPr id="3" name="Footer Placeholder 2"/>
          <p:cNvSpPr>
            <a:spLocks noGrp="1"/>
          </p:cNvSpPr>
          <p:nvPr>
            <p:ph type="ftr" sz="quarter" idx="11"/>
          </p:nvPr>
        </p:nvSpPr>
        <p:spPr/>
        <p:txBody>
          <a:bodyPr/>
          <a:lstStyle/>
          <a:p>
            <a:r>
              <a:rPr lang="fr-FR" smtClean="0"/>
              <a:t>PPS Lande 2019</a:t>
            </a:r>
            <a:endParaRPr lang="fr-FR"/>
          </a:p>
        </p:txBody>
      </p:sp>
      <p:sp>
        <p:nvSpPr>
          <p:cNvPr id="4" name="Slide Number Placeholder 3"/>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500751674"/>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B10E77CC-79D3-4C89-94C5-4BF28D52469C}" type="datetime1">
              <a:rPr lang="fr-FR" smtClean="0"/>
              <a:t>10/03/2019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3901714316"/>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9A4D949D-C06D-4563-9AED-786A63513D99}" type="datetime1">
              <a:rPr lang="fr-FR" smtClean="0"/>
              <a:t>10/03/2019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65070786"/>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75FF93DA-06AC-41D2-AB45-5672A1B62B9E}" type="datetime1">
              <a:rPr lang="fr-FR" smtClean="0"/>
              <a:t>10/03/2019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1591048606"/>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299EFBE0-F3DF-4363-8A6A-7287C4D4F30B}" type="datetime1">
              <a:rPr lang="fr-FR" smtClean="0"/>
              <a:t>10/03/2019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1282167284"/>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8004A13-AE70-48FC-9554-3B06A57F301B}" type="datetime1">
              <a:rPr lang="fr-FR" smtClean="0"/>
              <a:t>10/03/2019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B633EFE-FB4A-48C0-AE8F-6F8DFB514F67}" type="slidenum">
              <a:rPr lang="fr-FR" smtClean="0"/>
              <a:t>‹N°›</a:t>
            </a:fld>
            <a:endParaRPr lang="fr-FR"/>
          </a:p>
        </p:txBody>
      </p:sp>
    </p:spTree>
    <p:extLst>
      <p:ext uri="{BB962C8B-B14F-4D97-AF65-F5344CB8AC3E}">
        <p14:creationId xmlns:p14="http://schemas.microsoft.com/office/powerpoint/2010/main" val="661242126"/>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audio" Target="../media/audio1.wav"/><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17.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18.pn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19.png"/></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20.png"/></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21.png"/></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Image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5195" y="10832"/>
            <a:ext cx="12101609" cy="6791533"/>
          </a:xfrm>
          <a:prstGeom prst="rect">
            <a:avLst/>
          </a:prstGeom>
          <a:ln>
            <a:gradFill>
              <a:gsLst>
                <a:gs pos="0">
                  <a:schemeClr val="accent1">
                    <a:lumMod val="5000"/>
                    <a:lumOff val="95000"/>
                  </a:schemeClr>
                </a:gs>
                <a:gs pos="39000">
                  <a:schemeClr val="accent1">
                    <a:lumMod val="45000"/>
                    <a:lumOff val="55000"/>
                  </a:schemeClr>
                </a:gs>
                <a:gs pos="46000">
                  <a:schemeClr val="accent1">
                    <a:lumMod val="45000"/>
                    <a:lumOff val="55000"/>
                  </a:schemeClr>
                </a:gs>
                <a:gs pos="100000">
                  <a:schemeClr val="accent1">
                    <a:lumMod val="30000"/>
                    <a:lumOff val="70000"/>
                  </a:schemeClr>
                </a:gs>
              </a:gsLst>
              <a:lin ang="5400000" scaled="1"/>
            </a:gradFill>
          </a:ln>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10/03/2019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pic>
        <p:nvPicPr>
          <p:cNvPr id="2" name="Imag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78865" y="1591363"/>
            <a:ext cx="5834270" cy="4661696"/>
          </a:xfrm>
          <a:prstGeom prst="rect">
            <a:avLst/>
          </a:prstGeom>
        </p:spPr>
      </p:pic>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a:t>
            </a:fld>
            <a:endParaRPr lang="fr-FR" sz="1400" b="1" dirty="0"/>
          </a:p>
        </p:txBody>
      </p:sp>
      <p:sp>
        <p:nvSpPr>
          <p:cNvPr id="9" name="Rectangle 8"/>
          <p:cNvSpPr/>
          <p:nvPr/>
        </p:nvSpPr>
        <p:spPr>
          <a:xfrm>
            <a:off x="1336072" y="1106099"/>
            <a:ext cx="9519852" cy="4154984"/>
          </a:xfrm>
          <a:prstGeom prst="rect">
            <a:avLst/>
          </a:prstGeom>
        </p:spPr>
        <p:txBody>
          <a:bodyPr wrap="square">
            <a:spAutoFit/>
          </a:bodyPr>
          <a:lstStyle/>
          <a:p>
            <a:r>
              <a:rPr lang="fr-FR" sz="8800" b="1" dirty="0" smtClean="0">
                <a:latin typeface="Brush Script MT" panose="03060802040406070304" pitchFamily="66" charset="0"/>
              </a:rPr>
              <a:t>    30 photos d’annonces </a:t>
            </a:r>
          </a:p>
          <a:p>
            <a:r>
              <a:rPr lang="fr-FR" sz="8800" b="1" dirty="0" smtClean="0">
                <a:latin typeface="Brush Script MT" panose="03060802040406070304" pitchFamily="66" charset="0"/>
              </a:rPr>
              <a:t>       immobilières ? </a:t>
            </a:r>
          </a:p>
          <a:p>
            <a:r>
              <a:rPr lang="fr-FR" sz="8800" b="1" dirty="0">
                <a:latin typeface="Brush Script MT" panose="03060802040406070304" pitchFamily="66" charset="0"/>
              </a:rPr>
              <a:t> </a:t>
            </a:r>
            <a:r>
              <a:rPr lang="fr-FR" sz="8800" b="1" dirty="0" smtClean="0">
                <a:latin typeface="Brush Script MT" panose="03060802040406070304" pitchFamily="66" charset="0"/>
              </a:rPr>
              <a:t>   par Lande  N° </a:t>
            </a:r>
            <a:r>
              <a:rPr lang="fr-FR" sz="8800" b="1" dirty="0" smtClean="0">
                <a:latin typeface="Brush Script MT" panose="03060802040406070304" pitchFamily="66" charset="0"/>
              </a:rPr>
              <a:t>2 </a:t>
            </a:r>
            <a:endParaRPr lang="fr-FR" sz="8800" b="1" dirty="0">
              <a:latin typeface="Brush Script MT" panose="03060802040406070304" pitchFamily="66" charset="0"/>
            </a:endParaRPr>
          </a:p>
        </p:txBody>
      </p:sp>
    </p:spTree>
    <p:extLst>
      <p:ext uri="{BB962C8B-B14F-4D97-AF65-F5344CB8AC3E}">
        <p14:creationId xmlns:p14="http://schemas.microsoft.com/office/powerpoint/2010/main" val="448033010"/>
      </p:ext>
    </p:extLst>
  </p:cSld>
  <p:clrMapOvr>
    <a:masterClrMapping/>
  </p:clrMapOvr>
  <mc:AlternateContent xmlns:mc="http://schemas.openxmlformats.org/markup-compatibility/2006" xmlns:p14="http://schemas.microsoft.com/office/powerpoint/2010/main">
    <mc:Choice Requires="p14">
      <p:transition spd="slow" p14:dur="6500" advTm="10000">
        <p:circle/>
        <p:sndAc>
          <p:stSnd loop="1">
            <p:snd r:embed="rId3" name="Tourisme International PhD(1)_001.wav"/>
          </p:stSnd>
        </p:sndAc>
      </p:transition>
    </mc:Choice>
    <mc:Fallback xmlns="">
      <p:transition spd="slow" advTm="10000">
        <p:circle/>
        <p:sndAc>
          <p:stSnd loop="1">
            <p:snd r:embed="rId6" name="Tourisme International PhD(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9">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9">
                                            <p:txEl>
                                              <p:pRg st="0" end="0"/>
                                            </p:txEl>
                                          </p:spTgt>
                                        </p:tgtEl>
                                        <p:attrNameLst>
                                          <p:attrName>ppt_w</p:attrName>
                                        </p:attrNameLst>
                                      </p:cBhvr>
                                    </p:anim>
                                    <p:anim by="(#ppt_w*0.50)" calcmode="lin" valueType="num">
                                      <p:cBhvr>
                                        <p:cTn id="23" dur="500" decel="50000" autoRev="1" fill="hold">
                                          <p:stCondLst>
                                            <p:cond delay="0"/>
                                          </p:stCondLst>
                                        </p:cTn>
                                        <p:tgtEl>
                                          <p:spTgt spid="9">
                                            <p:txEl>
                                              <p:pRg st="0" end="0"/>
                                            </p:txEl>
                                          </p:spTgt>
                                        </p:tgtEl>
                                        <p:attrNameLst>
                                          <p:attrName>ppt_x</p:attrName>
                                        </p:attrNameLst>
                                      </p:cBhvr>
                                    </p:anim>
                                    <p:anim from="(-#ppt_h/2)" to="(#ppt_y)" calcmode="lin" valueType="num">
                                      <p:cBhvr>
                                        <p:cTn id="24" dur="1000" fill="hold">
                                          <p:stCondLst>
                                            <p:cond delay="0"/>
                                          </p:stCondLst>
                                        </p:cTn>
                                        <p:tgtEl>
                                          <p:spTgt spid="9">
                                            <p:txEl>
                                              <p:pRg st="0" end="0"/>
                                            </p:txEl>
                                          </p:spTgt>
                                        </p:tgtEl>
                                        <p:attrNameLst>
                                          <p:attrName>ppt_y</p:attrName>
                                        </p:attrNameLst>
                                      </p:cBhvr>
                                    </p:anim>
                                    <p:animRot by="21600000">
                                      <p:cBhvr>
                                        <p:cTn id="25" dur="1000" fill="hold">
                                          <p:stCondLst>
                                            <p:cond delay="0"/>
                                          </p:stCondLst>
                                        </p:cTn>
                                        <p:tgtEl>
                                          <p:spTgt spid="9">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9">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9">
                                            <p:txEl>
                                              <p:pRg st="1" end="1"/>
                                            </p:txEl>
                                          </p:spTgt>
                                        </p:tgtEl>
                                        <p:attrNameLst>
                                          <p:attrName>ppt_w</p:attrName>
                                        </p:attrNameLst>
                                      </p:cBhvr>
                                    </p:anim>
                                    <p:anim by="(#ppt_w*0.50)" calcmode="lin" valueType="num">
                                      <p:cBhvr>
                                        <p:cTn id="31" dur="500" decel="50000" autoRev="1" fill="hold">
                                          <p:stCondLst>
                                            <p:cond delay="0"/>
                                          </p:stCondLst>
                                        </p:cTn>
                                        <p:tgtEl>
                                          <p:spTgt spid="9">
                                            <p:txEl>
                                              <p:pRg st="1" end="1"/>
                                            </p:txEl>
                                          </p:spTgt>
                                        </p:tgtEl>
                                        <p:attrNameLst>
                                          <p:attrName>ppt_x</p:attrName>
                                        </p:attrNameLst>
                                      </p:cBhvr>
                                    </p:anim>
                                    <p:anim from="(-#ppt_h/2)" to="(#ppt_y)" calcmode="lin" valueType="num">
                                      <p:cBhvr>
                                        <p:cTn id="32" dur="1000" fill="hold">
                                          <p:stCondLst>
                                            <p:cond delay="0"/>
                                          </p:stCondLst>
                                        </p:cTn>
                                        <p:tgtEl>
                                          <p:spTgt spid="9">
                                            <p:txEl>
                                              <p:pRg st="1" end="1"/>
                                            </p:txEl>
                                          </p:spTgt>
                                        </p:tgtEl>
                                        <p:attrNameLst>
                                          <p:attrName>ppt_y</p:attrName>
                                        </p:attrNameLst>
                                      </p:cBhvr>
                                    </p:anim>
                                    <p:animRot by="21600000">
                                      <p:cBhvr>
                                        <p:cTn id="33" dur="1000" fill="hold">
                                          <p:stCondLst>
                                            <p:cond delay="0"/>
                                          </p:stCondLst>
                                        </p:cTn>
                                        <p:tgtEl>
                                          <p:spTgt spid="9">
                                            <p:txEl>
                                              <p:pRg st="1" end="1"/>
                                            </p:txEl>
                                          </p:spTgt>
                                        </p:tgtEl>
                                        <p:attrNameLst>
                                          <p:attrName>r</p:attrName>
                                        </p:attrNameLst>
                                      </p:cBhvr>
                                    </p:animRot>
                                  </p:childTnLst>
                                </p:cTn>
                              </p:par>
                            </p:childTnLst>
                          </p:cTn>
                        </p:par>
                      </p:childTnLst>
                    </p:cTn>
                  </p:par>
                  <p:par>
                    <p:cTn id="34" fill="hold">
                      <p:stCondLst>
                        <p:cond delay="indefinite"/>
                      </p:stCondLst>
                      <p:childTnLst>
                        <p:par>
                          <p:cTn id="35" fill="hold">
                            <p:stCondLst>
                              <p:cond delay="0"/>
                            </p:stCondLst>
                            <p:childTnLst>
                              <p:par>
                                <p:cTn id="36" presetID="56" presetClass="entr" presetSubtype="0" fill="hold" nodeType="clickEffect">
                                  <p:stCondLst>
                                    <p:cond delay="0"/>
                                  </p:stCondLst>
                                  <p:iterate type="lt">
                                    <p:tmPct val="10000"/>
                                  </p:iterate>
                                  <p:childTnLst>
                                    <p:set>
                                      <p:cBhvr>
                                        <p:cTn id="37" dur="1" fill="hold">
                                          <p:stCondLst>
                                            <p:cond delay="0"/>
                                          </p:stCondLst>
                                        </p:cTn>
                                        <p:tgtEl>
                                          <p:spTgt spid="9">
                                            <p:txEl>
                                              <p:pRg st="2" end="2"/>
                                            </p:txEl>
                                          </p:spTgt>
                                        </p:tgtEl>
                                        <p:attrNameLst>
                                          <p:attrName>style.visibility</p:attrName>
                                        </p:attrNameLst>
                                      </p:cBhvr>
                                      <p:to>
                                        <p:strVal val="visible"/>
                                      </p:to>
                                    </p:set>
                                    <p:anim by="(-#ppt_w*2)" calcmode="lin" valueType="num">
                                      <p:cBhvr rctx="PPT">
                                        <p:cTn id="38" dur="500" autoRev="1" fill="hold">
                                          <p:stCondLst>
                                            <p:cond delay="0"/>
                                          </p:stCondLst>
                                        </p:cTn>
                                        <p:tgtEl>
                                          <p:spTgt spid="9">
                                            <p:txEl>
                                              <p:pRg st="2" end="2"/>
                                            </p:txEl>
                                          </p:spTgt>
                                        </p:tgtEl>
                                        <p:attrNameLst>
                                          <p:attrName>ppt_w</p:attrName>
                                        </p:attrNameLst>
                                      </p:cBhvr>
                                    </p:anim>
                                    <p:anim by="(#ppt_w*0.50)" calcmode="lin" valueType="num">
                                      <p:cBhvr>
                                        <p:cTn id="39" dur="500" decel="50000" autoRev="1" fill="hold">
                                          <p:stCondLst>
                                            <p:cond delay="0"/>
                                          </p:stCondLst>
                                        </p:cTn>
                                        <p:tgtEl>
                                          <p:spTgt spid="9">
                                            <p:txEl>
                                              <p:pRg st="2" end="2"/>
                                            </p:txEl>
                                          </p:spTgt>
                                        </p:tgtEl>
                                        <p:attrNameLst>
                                          <p:attrName>ppt_x</p:attrName>
                                        </p:attrNameLst>
                                      </p:cBhvr>
                                    </p:anim>
                                    <p:anim from="(-#ppt_h/2)" to="(#ppt_y)" calcmode="lin" valueType="num">
                                      <p:cBhvr>
                                        <p:cTn id="40" dur="1000" fill="hold">
                                          <p:stCondLst>
                                            <p:cond delay="0"/>
                                          </p:stCondLst>
                                        </p:cTn>
                                        <p:tgtEl>
                                          <p:spTgt spid="9">
                                            <p:txEl>
                                              <p:pRg st="2" end="2"/>
                                            </p:txEl>
                                          </p:spTgt>
                                        </p:tgtEl>
                                        <p:attrNameLst>
                                          <p:attrName>ppt_y</p:attrName>
                                        </p:attrNameLst>
                                      </p:cBhvr>
                                    </p:anim>
                                    <p:animRot by="21600000">
                                      <p:cBhvr>
                                        <p:cTn id="41" dur="1000" fill="hold">
                                          <p:stCondLst>
                                            <p:cond delay="0"/>
                                          </p:stCondLst>
                                        </p:cTn>
                                        <p:tgtEl>
                                          <p:spTgt spid="9">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4">
                    <a:lumMod val="50000"/>
                  </a:schemeClr>
                </a:gs>
                <a:gs pos="0">
                  <a:schemeClr val="accent5">
                    <a:lumMod val="89000"/>
                  </a:schemeClr>
                </a:gs>
                <a:gs pos="91000">
                  <a:schemeClr val="tx1">
                    <a:lumMod val="50000"/>
                  </a:schemeClr>
                </a:gs>
                <a:gs pos="97000">
                  <a:schemeClr val="accent3">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10/03/2019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2</a:t>
            </a:fld>
            <a:endParaRPr lang="fr-FR" sz="1400" b="1" dirty="0"/>
          </a:p>
        </p:txBody>
      </p:sp>
      <p:sp>
        <p:nvSpPr>
          <p:cNvPr id="2" name="Rectangle 1"/>
          <p:cNvSpPr/>
          <p:nvPr/>
        </p:nvSpPr>
        <p:spPr>
          <a:xfrm>
            <a:off x="721129" y="828822"/>
            <a:ext cx="10749742" cy="5016758"/>
          </a:xfrm>
          <a:prstGeom prst="rect">
            <a:avLst/>
          </a:prstGeom>
        </p:spPr>
        <p:txBody>
          <a:bodyPr wrap="square">
            <a:spAutoFit/>
          </a:bodyPr>
          <a:lstStyle/>
          <a:p>
            <a:r>
              <a:rPr lang="fr-FR" sz="8000" b="1" dirty="0">
                <a:latin typeface="Brush Script MT" panose="03060802040406070304" pitchFamily="66" charset="0"/>
              </a:rPr>
              <a:t>30 photos d’annonces immobilières qui donnent clairement envie de fuir ! Mais que fait Stéphane Plaza </a:t>
            </a:r>
          </a:p>
        </p:txBody>
      </p:sp>
    </p:spTree>
    <p:extLst>
      <p:ext uri="{BB962C8B-B14F-4D97-AF65-F5344CB8AC3E}">
        <p14:creationId xmlns:p14="http://schemas.microsoft.com/office/powerpoint/2010/main" val="2629450775"/>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10/03/2019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3</a:t>
            </a:fld>
            <a:endParaRPr lang="fr-FR" sz="1400" b="1" dirty="0"/>
          </a:p>
        </p:txBody>
      </p:sp>
      <p:sp>
        <p:nvSpPr>
          <p:cNvPr id="2" name="Rectangle 1"/>
          <p:cNvSpPr/>
          <p:nvPr/>
        </p:nvSpPr>
        <p:spPr>
          <a:xfrm>
            <a:off x="838200" y="256496"/>
            <a:ext cx="10666615" cy="6001643"/>
          </a:xfrm>
          <a:prstGeom prst="rect">
            <a:avLst/>
          </a:prstGeom>
        </p:spPr>
        <p:txBody>
          <a:bodyPr wrap="square">
            <a:spAutoFit/>
          </a:bodyPr>
          <a:lstStyle/>
          <a:p>
            <a:endParaRPr lang="fr-FR" sz="3200" b="1" dirty="0">
              <a:latin typeface="Brush Script MT" panose="03060802040406070304" pitchFamily="66" charset="0"/>
            </a:endParaRPr>
          </a:p>
          <a:p>
            <a:r>
              <a:rPr lang="fr-FR" sz="3200" b="1" dirty="0">
                <a:latin typeface="Brush Script MT" panose="03060802040406070304" pitchFamily="66" charset="0"/>
              </a:rPr>
              <a:t>Vous imaginez sûrement votre future maison, ou appartement, super joli, bien agencé et bien situé ? Eh bien n’allez surtout pas habiter dans ces logements ! Il arrive que des agents immobiliers tombent sur de vraies perles et vous allez comprendre pourquoi. Certains propriétaires laissent leurs maisons dans un état pitoyable et d’autres ont simplement des goûts spéciaux. Entre piscine recouverte de pelouse et poupées qui envahissent le salon, vous aurez de quoi être surpris. Un compte </a:t>
            </a:r>
            <a:r>
              <a:rPr lang="fr-FR" sz="3200" b="1" dirty="0" err="1">
                <a:latin typeface="Brush Script MT" panose="03060802040406070304" pitchFamily="66" charset="0"/>
              </a:rPr>
              <a:t>tumblr</a:t>
            </a:r>
            <a:r>
              <a:rPr lang="fr-FR" sz="3200" b="1" dirty="0">
                <a:latin typeface="Brush Script MT" panose="03060802040406070304" pitchFamily="66" charset="0"/>
              </a:rPr>
              <a:t> nommé Terrible Real </a:t>
            </a:r>
            <a:r>
              <a:rPr lang="fr-FR" sz="3200" b="1" dirty="0" err="1">
                <a:latin typeface="Brush Script MT" panose="03060802040406070304" pitchFamily="66" charset="0"/>
              </a:rPr>
              <a:t>Estate</a:t>
            </a:r>
            <a:r>
              <a:rPr lang="fr-FR" sz="3200" b="1" dirty="0">
                <a:latin typeface="Brush Script MT" panose="03060802040406070304" pitchFamily="66" charset="0"/>
              </a:rPr>
              <a:t> Agent Photos recense d’ailleurs toutes les pires photos de logements prises par des agents immobiliers. Vous verrez donc les maisons de vos pires cauchemars pour lesquelles il vaut mieux être payé plutôt que payer. Découvrez donc une sélection de 30 logements qui vous feront forcément fuir.</a:t>
            </a:r>
          </a:p>
        </p:txBody>
      </p:sp>
    </p:spTree>
    <p:extLst>
      <p:ext uri="{BB962C8B-B14F-4D97-AF65-F5344CB8AC3E}">
        <p14:creationId xmlns:p14="http://schemas.microsoft.com/office/powerpoint/2010/main" val="3171966782"/>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1" end="1"/>
                                            </p:txEl>
                                          </p:spTgt>
                                        </p:tgtEl>
                                        <p:attrNameLst>
                                          <p:attrName>ppt_w</p:attrName>
                                        </p:attrNameLst>
                                      </p:cBhvr>
                                    </p:anim>
                                    <p:anim by="(#ppt_w*0.50)" calcmode="lin" valueType="num">
                                      <p:cBhvr>
                                        <p:cTn id="16" dur="500" decel="50000" autoRev="1" fill="hold">
                                          <p:stCondLst>
                                            <p:cond delay="0"/>
                                          </p:stCondLst>
                                        </p:cTn>
                                        <p:tgtEl>
                                          <p:spTgt spid="2">
                                            <p:txEl>
                                              <p:pRg st="1" end="1"/>
                                            </p:txEl>
                                          </p:spTgt>
                                        </p:tgtEl>
                                        <p:attrNameLst>
                                          <p:attrName>ppt_x</p:attrName>
                                        </p:attrNameLst>
                                      </p:cBhvr>
                                    </p:anim>
                                    <p:anim from="(-#ppt_h/2)" to="(#ppt_y)" calcmode="lin" valueType="num">
                                      <p:cBhvr>
                                        <p:cTn id="17" dur="1000" fill="hold">
                                          <p:stCondLst>
                                            <p:cond delay="0"/>
                                          </p:stCondLst>
                                        </p:cTn>
                                        <p:tgtEl>
                                          <p:spTgt spid="2">
                                            <p:txEl>
                                              <p:pRg st="1" end="1"/>
                                            </p:txEl>
                                          </p:spTgt>
                                        </p:tgtEl>
                                        <p:attrNameLst>
                                          <p:attrName>ppt_y</p:attrName>
                                        </p:attrNameLst>
                                      </p:cBhvr>
                                    </p:anim>
                                    <p:animRot by="21600000">
                                      <p:cBhvr>
                                        <p:cTn id="18"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66467"/>
            <a:ext cx="12101609" cy="6791533"/>
          </a:xfrm>
          <a:prstGeom prst="rect">
            <a:avLst/>
          </a:prstGeom>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10/03/2019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4</a:t>
            </a:fld>
            <a:endParaRPr lang="fr-FR" sz="1400" b="1" dirty="0"/>
          </a:p>
        </p:txBody>
      </p:sp>
      <p:pic>
        <p:nvPicPr>
          <p:cNvPr id="4" name="Image 3"/>
          <p:cNvPicPr>
            <a:picLocks noChangeAspect="1"/>
          </p:cNvPicPr>
          <p:nvPr/>
        </p:nvPicPr>
        <p:blipFill>
          <a:blip r:embed="rId4"/>
          <a:stretch>
            <a:fillRect/>
          </a:stretch>
        </p:blipFill>
        <p:spPr>
          <a:xfrm>
            <a:off x="1679170" y="610439"/>
            <a:ext cx="8811022" cy="5651642"/>
          </a:xfrm>
          <a:prstGeom prst="rect">
            <a:avLst/>
          </a:prstGeom>
          <a:effectLst>
            <a:softEdge rad="127000"/>
          </a:effectLst>
        </p:spPr>
      </p:pic>
    </p:spTree>
    <p:extLst>
      <p:ext uri="{BB962C8B-B14F-4D97-AF65-F5344CB8AC3E}">
        <p14:creationId xmlns:p14="http://schemas.microsoft.com/office/powerpoint/2010/main" val="1180532823"/>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10/03/2019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5</a:t>
            </a:fld>
            <a:endParaRPr lang="fr-FR" sz="1400" b="1" dirty="0"/>
          </a:p>
        </p:txBody>
      </p:sp>
      <p:pic>
        <p:nvPicPr>
          <p:cNvPr id="2" name="Image 1"/>
          <p:cNvPicPr>
            <a:picLocks noChangeAspect="1"/>
          </p:cNvPicPr>
          <p:nvPr/>
        </p:nvPicPr>
        <p:blipFill>
          <a:blip r:embed="rId4"/>
          <a:stretch>
            <a:fillRect/>
          </a:stretch>
        </p:blipFill>
        <p:spPr>
          <a:xfrm>
            <a:off x="1541065" y="652771"/>
            <a:ext cx="9032723" cy="5600288"/>
          </a:xfrm>
          <a:prstGeom prst="rect">
            <a:avLst/>
          </a:prstGeom>
          <a:effectLst>
            <a:softEdge rad="127000"/>
          </a:effectLst>
        </p:spPr>
      </p:pic>
    </p:spTree>
    <p:extLst>
      <p:ext uri="{BB962C8B-B14F-4D97-AF65-F5344CB8AC3E}">
        <p14:creationId xmlns:p14="http://schemas.microsoft.com/office/powerpoint/2010/main" val="3114778926"/>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10/03/2019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6</a:t>
            </a:fld>
            <a:endParaRPr lang="fr-FR" sz="1400" b="1" dirty="0"/>
          </a:p>
        </p:txBody>
      </p:sp>
      <p:pic>
        <p:nvPicPr>
          <p:cNvPr id="2" name="Image 1"/>
          <p:cNvPicPr>
            <a:picLocks noChangeAspect="1"/>
          </p:cNvPicPr>
          <p:nvPr/>
        </p:nvPicPr>
        <p:blipFill>
          <a:blip r:embed="rId4"/>
          <a:stretch>
            <a:fillRect/>
          </a:stretch>
        </p:blipFill>
        <p:spPr>
          <a:xfrm>
            <a:off x="2301677" y="640705"/>
            <a:ext cx="7540591" cy="5612354"/>
          </a:xfrm>
          <a:prstGeom prst="rect">
            <a:avLst/>
          </a:prstGeom>
        </p:spPr>
      </p:pic>
    </p:spTree>
    <p:extLst>
      <p:ext uri="{BB962C8B-B14F-4D97-AF65-F5344CB8AC3E}">
        <p14:creationId xmlns:p14="http://schemas.microsoft.com/office/powerpoint/2010/main" val="160132875"/>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10/03/2019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7</a:t>
            </a:fld>
            <a:endParaRPr lang="fr-FR" sz="1400" b="1" dirty="0"/>
          </a:p>
        </p:txBody>
      </p:sp>
      <p:pic>
        <p:nvPicPr>
          <p:cNvPr id="2" name="Image 1"/>
          <p:cNvPicPr>
            <a:picLocks noChangeAspect="1"/>
          </p:cNvPicPr>
          <p:nvPr/>
        </p:nvPicPr>
        <p:blipFill>
          <a:blip r:embed="rId4"/>
          <a:stretch>
            <a:fillRect/>
          </a:stretch>
        </p:blipFill>
        <p:spPr>
          <a:xfrm>
            <a:off x="1862934" y="605166"/>
            <a:ext cx="8465794" cy="5647894"/>
          </a:xfrm>
          <a:prstGeom prst="rect">
            <a:avLst/>
          </a:prstGeom>
          <a:effectLst>
            <a:softEdge rad="127000"/>
          </a:effectLst>
        </p:spPr>
      </p:pic>
    </p:spTree>
    <p:extLst>
      <p:ext uri="{BB962C8B-B14F-4D97-AF65-F5344CB8AC3E}">
        <p14:creationId xmlns:p14="http://schemas.microsoft.com/office/powerpoint/2010/main" val="1771448308"/>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10/03/2019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8</a:t>
            </a:fld>
            <a:endParaRPr lang="fr-FR" sz="1400" b="1" dirty="0"/>
          </a:p>
        </p:txBody>
      </p:sp>
      <p:pic>
        <p:nvPicPr>
          <p:cNvPr id="2" name="Image 1"/>
          <p:cNvPicPr>
            <a:picLocks noChangeAspect="1"/>
          </p:cNvPicPr>
          <p:nvPr/>
        </p:nvPicPr>
        <p:blipFill>
          <a:blip r:embed="rId4"/>
          <a:stretch>
            <a:fillRect/>
          </a:stretch>
        </p:blipFill>
        <p:spPr>
          <a:xfrm>
            <a:off x="1592943" y="620786"/>
            <a:ext cx="8980845" cy="5632273"/>
          </a:xfrm>
          <a:prstGeom prst="rect">
            <a:avLst/>
          </a:prstGeom>
          <a:effectLst>
            <a:softEdge rad="127000"/>
          </a:effectLst>
        </p:spPr>
      </p:pic>
    </p:spTree>
    <p:extLst>
      <p:ext uri="{BB962C8B-B14F-4D97-AF65-F5344CB8AC3E}">
        <p14:creationId xmlns:p14="http://schemas.microsoft.com/office/powerpoint/2010/main" val="2698526973"/>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10/03/2019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9</a:t>
            </a:fld>
            <a:endParaRPr lang="fr-FR" sz="1400" b="1" dirty="0"/>
          </a:p>
        </p:txBody>
      </p:sp>
      <p:pic>
        <p:nvPicPr>
          <p:cNvPr id="2" name="Image 1"/>
          <p:cNvPicPr>
            <a:picLocks noChangeAspect="1"/>
          </p:cNvPicPr>
          <p:nvPr/>
        </p:nvPicPr>
        <p:blipFill>
          <a:blip r:embed="rId4"/>
          <a:stretch>
            <a:fillRect/>
          </a:stretch>
        </p:blipFill>
        <p:spPr>
          <a:xfrm>
            <a:off x="2177935" y="610439"/>
            <a:ext cx="7856173" cy="5622776"/>
          </a:xfrm>
          <a:prstGeom prst="rect">
            <a:avLst/>
          </a:prstGeom>
          <a:effectLst>
            <a:softEdge rad="127000"/>
          </a:effectLst>
        </p:spPr>
      </p:pic>
    </p:spTree>
    <p:extLst>
      <p:ext uri="{BB962C8B-B14F-4D97-AF65-F5344CB8AC3E}">
        <p14:creationId xmlns:p14="http://schemas.microsoft.com/office/powerpoint/2010/main" val="3202183811"/>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10/03/2019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10</a:t>
            </a:fld>
            <a:endParaRPr lang="fr-FR" sz="1400" b="1" dirty="0"/>
          </a:p>
        </p:txBody>
      </p:sp>
      <p:pic>
        <p:nvPicPr>
          <p:cNvPr id="2" name="Image 1"/>
          <p:cNvPicPr>
            <a:picLocks noChangeAspect="1"/>
          </p:cNvPicPr>
          <p:nvPr/>
        </p:nvPicPr>
        <p:blipFill>
          <a:blip r:embed="rId4"/>
          <a:stretch>
            <a:fillRect/>
          </a:stretch>
        </p:blipFill>
        <p:spPr>
          <a:xfrm>
            <a:off x="2102381" y="638774"/>
            <a:ext cx="7939394" cy="5614286"/>
          </a:xfrm>
          <a:prstGeom prst="rect">
            <a:avLst/>
          </a:prstGeom>
          <a:effectLst>
            <a:softEdge rad="127000"/>
          </a:effectLst>
        </p:spPr>
      </p:pic>
    </p:spTree>
    <p:extLst>
      <p:ext uri="{BB962C8B-B14F-4D97-AF65-F5344CB8AC3E}">
        <p14:creationId xmlns:p14="http://schemas.microsoft.com/office/powerpoint/2010/main" val="2592821961"/>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10/03/2019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11</a:t>
            </a:fld>
            <a:endParaRPr lang="fr-FR" sz="1400" b="1" dirty="0"/>
          </a:p>
        </p:txBody>
      </p:sp>
      <p:pic>
        <p:nvPicPr>
          <p:cNvPr id="2" name="Image 1"/>
          <p:cNvPicPr>
            <a:picLocks noChangeAspect="1"/>
          </p:cNvPicPr>
          <p:nvPr/>
        </p:nvPicPr>
        <p:blipFill>
          <a:blip r:embed="rId4"/>
          <a:stretch>
            <a:fillRect/>
          </a:stretch>
        </p:blipFill>
        <p:spPr>
          <a:xfrm>
            <a:off x="2242507" y="610439"/>
            <a:ext cx="7699481" cy="5642620"/>
          </a:xfrm>
          <a:prstGeom prst="rect">
            <a:avLst/>
          </a:prstGeom>
          <a:effectLst>
            <a:softEdge rad="127000"/>
          </a:effectLst>
        </p:spPr>
      </p:pic>
    </p:spTree>
    <p:extLst>
      <p:ext uri="{BB962C8B-B14F-4D97-AF65-F5344CB8AC3E}">
        <p14:creationId xmlns:p14="http://schemas.microsoft.com/office/powerpoint/2010/main" val="1995198374"/>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10/03/2019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12</a:t>
            </a:fld>
            <a:endParaRPr lang="fr-FR" sz="1400" b="1" dirty="0"/>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581401" y="576724"/>
            <a:ext cx="5029200" cy="5704550"/>
          </a:xfrm>
          <a:prstGeom prst="rect">
            <a:avLst/>
          </a:prstGeom>
          <a:effectLst>
            <a:softEdge rad="63500"/>
          </a:effectLst>
        </p:spPr>
      </p:pic>
    </p:spTree>
    <p:extLst>
      <p:ext uri="{BB962C8B-B14F-4D97-AF65-F5344CB8AC3E}">
        <p14:creationId xmlns:p14="http://schemas.microsoft.com/office/powerpoint/2010/main" val="3695009746"/>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10/03/2019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13</a:t>
            </a:fld>
            <a:endParaRPr lang="fr-FR" sz="1400" b="1" dirty="0"/>
          </a:p>
        </p:txBody>
      </p:sp>
      <p:pic>
        <p:nvPicPr>
          <p:cNvPr id="2" name="Image 1"/>
          <p:cNvPicPr>
            <a:picLocks noChangeAspect="1"/>
          </p:cNvPicPr>
          <p:nvPr/>
        </p:nvPicPr>
        <p:blipFill>
          <a:blip r:embed="rId4"/>
          <a:stretch>
            <a:fillRect/>
          </a:stretch>
        </p:blipFill>
        <p:spPr>
          <a:xfrm>
            <a:off x="1817123" y="635399"/>
            <a:ext cx="8511605" cy="5617660"/>
          </a:xfrm>
          <a:prstGeom prst="rect">
            <a:avLst/>
          </a:prstGeom>
          <a:effectLst>
            <a:softEdge rad="127000"/>
          </a:effectLst>
        </p:spPr>
      </p:pic>
    </p:spTree>
    <p:extLst>
      <p:ext uri="{BB962C8B-B14F-4D97-AF65-F5344CB8AC3E}">
        <p14:creationId xmlns:p14="http://schemas.microsoft.com/office/powerpoint/2010/main" val="861102050"/>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10/03/2019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14</a:t>
            </a:fld>
            <a:endParaRPr lang="fr-FR" sz="1400" b="1" dirty="0"/>
          </a:p>
        </p:txBody>
      </p:sp>
      <p:pic>
        <p:nvPicPr>
          <p:cNvPr id="2" name="Image 1"/>
          <p:cNvPicPr>
            <a:picLocks noChangeAspect="1"/>
          </p:cNvPicPr>
          <p:nvPr/>
        </p:nvPicPr>
        <p:blipFill>
          <a:blip r:embed="rId4"/>
          <a:stretch>
            <a:fillRect/>
          </a:stretch>
        </p:blipFill>
        <p:spPr>
          <a:xfrm>
            <a:off x="2330587" y="656705"/>
            <a:ext cx="7461806" cy="5596354"/>
          </a:xfrm>
          <a:prstGeom prst="rect">
            <a:avLst/>
          </a:prstGeom>
          <a:effectLst>
            <a:softEdge rad="127000"/>
          </a:effectLst>
        </p:spPr>
      </p:pic>
    </p:spTree>
    <p:extLst>
      <p:ext uri="{BB962C8B-B14F-4D97-AF65-F5344CB8AC3E}">
        <p14:creationId xmlns:p14="http://schemas.microsoft.com/office/powerpoint/2010/main" val="3012118680"/>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10/03/2019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15</a:t>
            </a:fld>
            <a:endParaRPr lang="fr-FR" sz="1400" b="1" dirty="0"/>
          </a:p>
        </p:txBody>
      </p:sp>
      <p:pic>
        <p:nvPicPr>
          <p:cNvPr id="2" name="Image 1"/>
          <p:cNvPicPr>
            <a:picLocks noChangeAspect="1"/>
          </p:cNvPicPr>
          <p:nvPr/>
        </p:nvPicPr>
        <p:blipFill>
          <a:blip r:embed="rId4"/>
          <a:stretch>
            <a:fillRect/>
          </a:stretch>
        </p:blipFill>
        <p:spPr>
          <a:xfrm>
            <a:off x="2387103" y="614460"/>
            <a:ext cx="7405289" cy="5638599"/>
          </a:xfrm>
          <a:prstGeom prst="rect">
            <a:avLst/>
          </a:prstGeom>
          <a:effectLst>
            <a:softEdge rad="127000"/>
          </a:effectLst>
        </p:spPr>
      </p:pic>
    </p:spTree>
    <p:extLst>
      <p:ext uri="{BB962C8B-B14F-4D97-AF65-F5344CB8AC3E}">
        <p14:creationId xmlns:p14="http://schemas.microsoft.com/office/powerpoint/2010/main" val="1249989613"/>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10/03/2019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16</a:t>
            </a:fld>
            <a:endParaRPr lang="fr-FR" sz="1400" b="1" dirty="0"/>
          </a:p>
        </p:txBody>
      </p:sp>
      <p:pic>
        <p:nvPicPr>
          <p:cNvPr id="2" name="Image 1"/>
          <p:cNvPicPr>
            <a:picLocks noChangeAspect="1"/>
          </p:cNvPicPr>
          <p:nvPr/>
        </p:nvPicPr>
        <p:blipFill>
          <a:blip r:embed="rId4"/>
          <a:stretch>
            <a:fillRect/>
          </a:stretch>
        </p:blipFill>
        <p:spPr>
          <a:xfrm>
            <a:off x="2310938" y="594359"/>
            <a:ext cx="7564582" cy="5673437"/>
          </a:xfrm>
          <a:prstGeom prst="rect">
            <a:avLst/>
          </a:prstGeom>
          <a:effectLst>
            <a:softEdge rad="127000"/>
          </a:effectLst>
        </p:spPr>
      </p:pic>
    </p:spTree>
    <p:extLst>
      <p:ext uri="{BB962C8B-B14F-4D97-AF65-F5344CB8AC3E}">
        <p14:creationId xmlns:p14="http://schemas.microsoft.com/office/powerpoint/2010/main" val="2662927266"/>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a:stretch>
            <a:fillRect/>
          </a:stretch>
        </p:blipFill>
        <p:spPr>
          <a:xfrm>
            <a:off x="637627" y="714808"/>
            <a:ext cx="10933689" cy="5419986"/>
          </a:xfrm>
          <a:prstGeom prst="rect">
            <a:avLst/>
          </a:prstGeom>
          <a:effectLst>
            <a:softEdge rad="127000"/>
          </a:effectLst>
        </p:spPr>
      </p:pic>
      <p:pic>
        <p:nvPicPr>
          <p:cNvPr id="3" name="Imag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10/03/2019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17</a:t>
            </a:fld>
            <a:endParaRPr lang="fr-FR" sz="1400" b="1" dirty="0"/>
          </a:p>
        </p:txBody>
      </p:sp>
    </p:spTree>
    <p:extLst>
      <p:ext uri="{BB962C8B-B14F-4D97-AF65-F5344CB8AC3E}">
        <p14:creationId xmlns:p14="http://schemas.microsoft.com/office/powerpoint/2010/main" val="1243045065"/>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10/03/2019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18</a:t>
            </a:fld>
            <a:endParaRPr lang="fr-FR" sz="1400" b="1" dirty="0"/>
          </a:p>
        </p:txBody>
      </p:sp>
      <p:pic>
        <p:nvPicPr>
          <p:cNvPr id="2" name="Image 1"/>
          <p:cNvPicPr>
            <a:picLocks noChangeAspect="1"/>
          </p:cNvPicPr>
          <p:nvPr/>
        </p:nvPicPr>
        <p:blipFill>
          <a:blip r:embed="rId4"/>
          <a:stretch>
            <a:fillRect/>
          </a:stretch>
        </p:blipFill>
        <p:spPr>
          <a:xfrm>
            <a:off x="2323401" y="612203"/>
            <a:ext cx="7535493" cy="5640855"/>
          </a:xfrm>
          <a:prstGeom prst="rect">
            <a:avLst/>
          </a:prstGeom>
          <a:effectLst>
            <a:softEdge rad="127000"/>
          </a:effectLst>
        </p:spPr>
      </p:pic>
    </p:spTree>
    <p:extLst>
      <p:ext uri="{BB962C8B-B14F-4D97-AF65-F5344CB8AC3E}">
        <p14:creationId xmlns:p14="http://schemas.microsoft.com/office/powerpoint/2010/main" val="1523082619"/>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10/03/2019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19</a:t>
            </a:fld>
            <a:endParaRPr lang="fr-FR" sz="1400" b="1" dirty="0"/>
          </a:p>
        </p:txBody>
      </p:sp>
      <p:pic>
        <p:nvPicPr>
          <p:cNvPr id="2" name="Image 1"/>
          <p:cNvPicPr>
            <a:picLocks noChangeAspect="1"/>
          </p:cNvPicPr>
          <p:nvPr/>
        </p:nvPicPr>
        <p:blipFill>
          <a:blip r:embed="rId4"/>
          <a:stretch>
            <a:fillRect/>
          </a:stretch>
        </p:blipFill>
        <p:spPr>
          <a:xfrm>
            <a:off x="2310937" y="581891"/>
            <a:ext cx="7581207" cy="5685905"/>
          </a:xfrm>
          <a:prstGeom prst="rect">
            <a:avLst/>
          </a:prstGeom>
          <a:effectLst>
            <a:softEdge rad="127000"/>
          </a:effectLst>
        </p:spPr>
      </p:pic>
    </p:spTree>
    <p:extLst>
      <p:ext uri="{BB962C8B-B14F-4D97-AF65-F5344CB8AC3E}">
        <p14:creationId xmlns:p14="http://schemas.microsoft.com/office/powerpoint/2010/main" val="438497367"/>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10/03/2019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20</a:t>
            </a:fld>
            <a:endParaRPr lang="fr-FR" sz="1400" b="1" dirty="0"/>
          </a:p>
        </p:txBody>
      </p:sp>
      <p:pic>
        <p:nvPicPr>
          <p:cNvPr id="2" name="Image 1"/>
          <p:cNvPicPr>
            <a:picLocks noChangeAspect="1"/>
          </p:cNvPicPr>
          <p:nvPr/>
        </p:nvPicPr>
        <p:blipFill>
          <a:blip r:embed="rId4"/>
          <a:stretch>
            <a:fillRect/>
          </a:stretch>
        </p:blipFill>
        <p:spPr>
          <a:xfrm>
            <a:off x="2344189" y="574869"/>
            <a:ext cx="7564582" cy="5662630"/>
          </a:xfrm>
          <a:prstGeom prst="rect">
            <a:avLst/>
          </a:prstGeom>
          <a:effectLst>
            <a:softEdge rad="127000"/>
          </a:effectLst>
        </p:spPr>
      </p:pic>
    </p:spTree>
    <p:extLst>
      <p:ext uri="{BB962C8B-B14F-4D97-AF65-F5344CB8AC3E}">
        <p14:creationId xmlns:p14="http://schemas.microsoft.com/office/powerpoint/2010/main" val="3020429279"/>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10/03/2019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21</a:t>
            </a:fld>
            <a:endParaRPr lang="fr-FR" sz="1400" b="1" dirty="0"/>
          </a:p>
        </p:txBody>
      </p:sp>
      <p:pic>
        <p:nvPicPr>
          <p:cNvPr id="2" name="Image 1"/>
          <p:cNvPicPr>
            <a:picLocks noChangeAspect="1"/>
          </p:cNvPicPr>
          <p:nvPr/>
        </p:nvPicPr>
        <p:blipFill>
          <a:blip r:embed="rId4"/>
          <a:stretch>
            <a:fillRect/>
          </a:stretch>
        </p:blipFill>
        <p:spPr>
          <a:xfrm>
            <a:off x="2310937" y="606829"/>
            <a:ext cx="7547957" cy="5660968"/>
          </a:xfrm>
          <a:prstGeom prst="rect">
            <a:avLst/>
          </a:prstGeom>
          <a:effectLst>
            <a:softEdge rad="127000"/>
          </a:effectLst>
        </p:spPr>
      </p:pic>
    </p:spTree>
    <p:extLst>
      <p:ext uri="{BB962C8B-B14F-4D97-AF65-F5344CB8AC3E}">
        <p14:creationId xmlns:p14="http://schemas.microsoft.com/office/powerpoint/2010/main" val="3358371426"/>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10/03/2019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22</a:t>
            </a:fld>
            <a:endParaRPr lang="fr-FR" sz="1400" b="1" dirty="0"/>
          </a:p>
        </p:txBody>
      </p:sp>
      <p:pic>
        <p:nvPicPr>
          <p:cNvPr id="2" name="Image 1"/>
          <p:cNvPicPr>
            <a:picLocks noChangeAspect="1"/>
          </p:cNvPicPr>
          <p:nvPr/>
        </p:nvPicPr>
        <p:blipFill>
          <a:blip r:embed="rId4"/>
          <a:stretch>
            <a:fillRect/>
          </a:stretch>
        </p:blipFill>
        <p:spPr>
          <a:xfrm>
            <a:off x="1496291" y="609829"/>
            <a:ext cx="9210502" cy="5631565"/>
          </a:xfrm>
          <a:prstGeom prst="rect">
            <a:avLst/>
          </a:prstGeom>
          <a:effectLst>
            <a:softEdge rad="127000"/>
          </a:effectLst>
        </p:spPr>
      </p:pic>
    </p:spTree>
    <p:extLst>
      <p:ext uri="{BB962C8B-B14F-4D97-AF65-F5344CB8AC3E}">
        <p14:creationId xmlns:p14="http://schemas.microsoft.com/office/powerpoint/2010/main" val="816357894"/>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Imag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10832"/>
            <a:ext cx="12101609" cy="6791533"/>
          </a:xfrm>
          <a:prstGeom prst="rect">
            <a:avLst/>
          </a:prstGeom>
          <a:ln>
            <a:gradFill>
              <a:gsLst>
                <a:gs pos="0">
                  <a:schemeClr val="accent1">
                    <a:lumMod val="5000"/>
                    <a:lumOff val="95000"/>
                  </a:schemeClr>
                </a:gs>
                <a:gs pos="39000">
                  <a:schemeClr val="accent1">
                    <a:lumMod val="45000"/>
                    <a:lumOff val="55000"/>
                  </a:schemeClr>
                </a:gs>
                <a:gs pos="46000">
                  <a:schemeClr val="accent1">
                    <a:lumMod val="45000"/>
                    <a:lumOff val="55000"/>
                  </a:schemeClr>
                </a:gs>
                <a:gs pos="100000">
                  <a:schemeClr val="accent1">
                    <a:lumMod val="30000"/>
                    <a:lumOff val="70000"/>
                  </a:schemeClr>
                </a:gs>
              </a:gsLst>
              <a:lin ang="5400000" scaled="1"/>
            </a:gradFill>
          </a:ln>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10/03/2019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178865" y="1591363"/>
            <a:ext cx="5834270" cy="4661696"/>
          </a:xfrm>
          <a:prstGeom prst="rect">
            <a:avLst/>
          </a:prstGeom>
        </p:spPr>
      </p:pic>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23</a:t>
            </a:fld>
            <a:endParaRPr lang="fr-FR" sz="1400" b="1" dirty="0"/>
          </a:p>
        </p:txBody>
      </p:sp>
      <p:sp>
        <p:nvSpPr>
          <p:cNvPr id="9" name="Rectangle 8"/>
          <p:cNvSpPr/>
          <p:nvPr/>
        </p:nvSpPr>
        <p:spPr>
          <a:xfrm>
            <a:off x="1336072" y="766260"/>
            <a:ext cx="9519852" cy="5509200"/>
          </a:xfrm>
          <a:prstGeom prst="rect">
            <a:avLst/>
          </a:prstGeom>
        </p:spPr>
        <p:txBody>
          <a:bodyPr wrap="square">
            <a:spAutoFit/>
          </a:bodyPr>
          <a:lstStyle/>
          <a:p>
            <a:r>
              <a:rPr lang="fr-FR" sz="8800" b="1" dirty="0" smtClean="0">
                <a:latin typeface="Brush Script MT" panose="03060802040406070304" pitchFamily="66" charset="0"/>
              </a:rPr>
              <a:t>    </a:t>
            </a:r>
            <a:r>
              <a:rPr lang="fr-FR" sz="8800" b="1" dirty="0" smtClean="0">
                <a:latin typeface="Brush Script MT" panose="03060802040406070304" pitchFamily="66" charset="0"/>
              </a:rPr>
              <a:t>      C’était</a:t>
            </a:r>
          </a:p>
          <a:p>
            <a:r>
              <a:rPr lang="fr-FR" sz="8800" b="1" dirty="0" smtClean="0">
                <a:latin typeface="Brush Script MT" panose="03060802040406070304" pitchFamily="66" charset="0"/>
              </a:rPr>
              <a:t>30 </a:t>
            </a:r>
            <a:r>
              <a:rPr lang="fr-FR" sz="8800" b="1" dirty="0" smtClean="0">
                <a:latin typeface="Brush Script MT" panose="03060802040406070304" pitchFamily="66" charset="0"/>
              </a:rPr>
              <a:t>photos d’annonces </a:t>
            </a:r>
          </a:p>
          <a:p>
            <a:r>
              <a:rPr lang="fr-FR" sz="8800" b="1" dirty="0" smtClean="0">
                <a:latin typeface="Brush Script MT" panose="03060802040406070304" pitchFamily="66" charset="0"/>
              </a:rPr>
              <a:t>       immobilières ? </a:t>
            </a:r>
          </a:p>
          <a:p>
            <a:r>
              <a:rPr lang="fr-FR" sz="8800" b="1" dirty="0">
                <a:latin typeface="Brush Script MT" panose="03060802040406070304" pitchFamily="66" charset="0"/>
              </a:rPr>
              <a:t> </a:t>
            </a:r>
            <a:r>
              <a:rPr lang="fr-FR" sz="8800" b="1" dirty="0" smtClean="0">
                <a:latin typeface="Brush Script MT" panose="03060802040406070304" pitchFamily="66" charset="0"/>
              </a:rPr>
              <a:t>   par Lande  N° </a:t>
            </a:r>
            <a:r>
              <a:rPr lang="fr-FR" sz="8800" b="1" dirty="0" smtClean="0">
                <a:latin typeface="Brush Script MT" panose="03060802040406070304" pitchFamily="66" charset="0"/>
              </a:rPr>
              <a:t>2 </a:t>
            </a:r>
            <a:endParaRPr lang="fr-FR" sz="8800" b="1" dirty="0">
              <a:latin typeface="Brush Script MT" panose="03060802040406070304" pitchFamily="66" charset="0"/>
            </a:endParaRPr>
          </a:p>
        </p:txBody>
      </p:sp>
    </p:spTree>
    <p:extLst>
      <p:ext uri="{BB962C8B-B14F-4D97-AF65-F5344CB8AC3E}">
        <p14:creationId xmlns:p14="http://schemas.microsoft.com/office/powerpoint/2010/main" val="3299604047"/>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9">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9">
                                            <p:txEl>
                                              <p:pRg st="0" end="0"/>
                                            </p:txEl>
                                          </p:spTgt>
                                        </p:tgtEl>
                                        <p:attrNameLst>
                                          <p:attrName>ppt_w</p:attrName>
                                        </p:attrNameLst>
                                      </p:cBhvr>
                                    </p:anim>
                                    <p:anim by="(#ppt_w*0.50)" calcmode="lin" valueType="num">
                                      <p:cBhvr>
                                        <p:cTn id="23" dur="500" decel="50000" autoRev="1" fill="hold">
                                          <p:stCondLst>
                                            <p:cond delay="0"/>
                                          </p:stCondLst>
                                        </p:cTn>
                                        <p:tgtEl>
                                          <p:spTgt spid="9">
                                            <p:txEl>
                                              <p:pRg st="0" end="0"/>
                                            </p:txEl>
                                          </p:spTgt>
                                        </p:tgtEl>
                                        <p:attrNameLst>
                                          <p:attrName>ppt_x</p:attrName>
                                        </p:attrNameLst>
                                      </p:cBhvr>
                                    </p:anim>
                                    <p:anim from="(-#ppt_h/2)" to="(#ppt_y)" calcmode="lin" valueType="num">
                                      <p:cBhvr>
                                        <p:cTn id="24" dur="1000" fill="hold">
                                          <p:stCondLst>
                                            <p:cond delay="0"/>
                                          </p:stCondLst>
                                        </p:cTn>
                                        <p:tgtEl>
                                          <p:spTgt spid="9">
                                            <p:txEl>
                                              <p:pRg st="0" end="0"/>
                                            </p:txEl>
                                          </p:spTgt>
                                        </p:tgtEl>
                                        <p:attrNameLst>
                                          <p:attrName>ppt_y</p:attrName>
                                        </p:attrNameLst>
                                      </p:cBhvr>
                                    </p:anim>
                                    <p:animRot by="21600000">
                                      <p:cBhvr>
                                        <p:cTn id="25" dur="1000" fill="hold">
                                          <p:stCondLst>
                                            <p:cond delay="0"/>
                                          </p:stCondLst>
                                        </p:cTn>
                                        <p:tgtEl>
                                          <p:spTgt spid="9">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9">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9">
                                            <p:txEl>
                                              <p:pRg st="1" end="1"/>
                                            </p:txEl>
                                          </p:spTgt>
                                        </p:tgtEl>
                                        <p:attrNameLst>
                                          <p:attrName>ppt_w</p:attrName>
                                        </p:attrNameLst>
                                      </p:cBhvr>
                                    </p:anim>
                                    <p:anim by="(#ppt_w*0.50)" calcmode="lin" valueType="num">
                                      <p:cBhvr>
                                        <p:cTn id="31" dur="500" decel="50000" autoRev="1" fill="hold">
                                          <p:stCondLst>
                                            <p:cond delay="0"/>
                                          </p:stCondLst>
                                        </p:cTn>
                                        <p:tgtEl>
                                          <p:spTgt spid="9">
                                            <p:txEl>
                                              <p:pRg st="1" end="1"/>
                                            </p:txEl>
                                          </p:spTgt>
                                        </p:tgtEl>
                                        <p:attrNameLst>
                                          <p:attrName>ppt_x</p:attrName>
                                        </p:attrNameLst>
                                      </p:cBhvr>
                                    </p:anim>
                                    <p:anim from="(-#ppt_h/2)" to="(#ppt_y)" calcmode="lin" valueType="num">
                                      <p:cBhvr>
                                        <p:cTn id="32" dur="1000" fill="hold">
                                          <p:stCondLst>
                                            <p:cond delay="0"/>
                                          </p:stCondLst>
                                        </p:cTn>
                                        <p:tgtEl>
                                          <p:spTgt spid="9">
                                            <p:txEl>
                                              <p:pRg st="1" end="1"/>
                                            </p:txEl>
                                          </p:spTgt>
                                        </p:tgtEl>
                                        <p:attrNameLst>
                                          <p:attrName>ppt_y</p:attrName>
                                        </p:attrNameLst>
                                      </p:cBhvr>
                                    </p:anim>
                                    <p:animRot by="21600000">
                                      <p:cBhvr>
                                        <p:cTn id="33" dur="1000" fill="hold">
                                          <p:stCondLst>
                                            <p:cond delay="0"/>
                                          </p:stCondLst>
                                        </p:cTn>
                                        <p:tgtEl>
                                          <p:spTgt spid="9">
                                            <p:txEl>
                                              <p:pRg st="1" end="1"/>
                                            </p:txEl>
                                          </p:spTgt>
                                        </p:tgtEl>
                                        <p:attrNameLst>
                                          <p:attrName>r</p:attrName>
                                        </p:attrNameLst>
                                      </p:cBhvr>
                                    </p:animRot>
                                  </p:childTnLst>
                                </p:cTn>
                              </p:par>
                            </p:childTnLst>
                          </p:cTn>
                        </p:par>
                      </p:childTnLst>
                    </p:cTn>
                  </p:par>
                  <p:par>
                    <p:cTn id="34" fill="hold">
                      <p:stCondLst>
                        <p:cond delay="indefinite"/>
                      </p:stCondLst>
                      <p:childTnLst>
                        <p:par>
                          <p:cTn id="35" fill="hold">
                            <p:stCondLst>
                              <p:cond delay="0"/>
                            </p:stCondLst>
                            <p:childTnLst>
                              <p:par>
                                <p:cTn id="36" presetID="56" presetClass="entr" presetSubtype="0" fill="hold" nodeType="clickEffect">
                                  <p:stCondLst>
                                    <p:cond delay="0"/>
                                  </p:stCondLst>
                                  <p:iterate type="lt">
                                    <p:tmPct val="10000"/>
                                  </p:iterate>
                                  <p:childTnLst>
                                    <p:set>
                                      <p:cBhvr>
                                        <p:cTn id="37" dur="1" fill="hold">
                                          <p:stCondLst>
                                            <p:cond delay="0"/>
                                          </p:stCondLst>
                                        </p:cTn>
                                        <p:tgtEl>
                                          <p:spTgt spid="9">
                                            <p:txEl>
                                              <p:pRg st="2" end="2"/>
                                            </p:txEl>
                                          </p:spTgt>
                                        </p:tgtEl>
                                        <p:attrNameLst>
                                          <p:attrName>style.visibility</p:attrName>
                                        </p:attrNameLst>
                                      </p:cBhvr>
                                      <p:to>
                                        <p:strVal val="visible"/>
                                      </p:to>
                                    </p:set>
                                    <p:anim by="(-#ppt_w*2)" calcmode="lin" valueType="num">
                                      <p:cBhvr rctx="PPT">
                                        <p:cTn id="38" dur="500" autoRev="1" fill="hold">
                                          <p:stCondLst>
                                            <p:cond delay="0"/>
                                          </p:stCondLst>
                                        </p:cTn>
                                        <p:tgtEl>
                                          <p:spTgt spid="9">
                                            <p:txEl>
                                              <p:pRg st="2" end="2"/>
                                            </p:txEl>
                                          </p:spTgt>
                                        </p:tgtEl>
                                        <p:attrNameLst>
                                          <p:attrName>ppt_w</p:attrName>
                                        </p:attrNameLst>
                                      </p:cBhvr>
                                    </p:anim>
                                    <p:anim by="(#ppt_w*0.50)" calcmode="lin" valueType="num">
                                      <p:cBhvr>
                                        <p:cTn id="39" dur="500" decel="50000" autoRev="1" fill="hold">
                                          <p:stCondLst>
                                            <p:cond delay="0"/>
                                          </p:stCondLst>
                                        </p:cTn>
                                        <p:tgtEl>
                                          <p:spTgt spid="9">
                                            <p:txEl>
                                              <p:pRg st="2" end="2"/>
                                            </p:txEl>
                                          </p:spTgt>
                                        </p:tgtEl>
                                        <p:attrNameLst>
                                          <p:attrName>ppt_x</p:attrName>
                                        </p:attrNameLst>
                                      </p:cBhvr>
                                    </p:anim>
                                    <p:anim from="(-#ppt_h/2)" to="(#ppt_y)" calcmode="lin" valueType="num">
                                      <p:cBhvr>
                                        <p:cTn id="40" dur="1000" fill="hold">
                                          <p:stCondLst>
                                            <p:cond delay="0"/>
                                          </p:stCondLst>
                                        </p:cTn>
                                        <p:tgtEl>
                                          <p:spTgt spid="9">
                                            <p:txEl>
                                              <p:pRg st="2" end="2"/>
                                            </p:txEl>
                                          </p:spTgt>
                                        </p:tgtEl>
                                        <p:attrNameLst>
                                          <p:attrName>ppt_y</p:attrName>
                                        </p:attrNameLst>
                                      </p:cBhvr>
                                    </p:anim>
                                    <p:animRot by="21600000">
                                      <p:cBhvr>
                                        <p:cTn id="41" dur="1000" fill="hold">
                                          <p:stCondLst>
                                            <p:cond delay="0"/>
                                          </p:stCondLst>
                                        </p:cTn>
                                        <p:tgtEl>
                                          <p:spTgt spid="9">
                                            <p:txEl>
                                              <p:pRg st="2" end="2"/>
                                            </p:txEl>
                                          </p:spTgt>
                                        </p:tgtEl>
                                        <p:attrNameLst>
                                          <p:attrName>r</p:attrName>
                                        </p:attrNameLst>
                                      </p:cBhvr>
                                    </p:animRot>
                                  </p:childTnLst>
                                </p:cTn>
                              </p:par>
                            </p:childTnLst>
                          </p:cTn>
                        </p:par>
                      </p:childTnLst>
                    </p:cTn>
                  </p:par>
                  <p:par>
                    <p:cTn id="42" fill="hold">
                      <p:stCondLst>
                        <p:cond delay="indefinite"/>
                      </p:stCondLst>
                      <p:childTnLst>
                        <p:par>
                          <p:cTn id="43" fill="hold">
                            <p:stCondLst>
                              <p:cond delay="0"/>
                            </p:stCondLst>
                            <p:childTnLst>
                              <p:par>
                                <p:cTn id="44" presetID="56" presetClass="entr" presetSubtype="0" fill="hold" nodeType="clickEffect">
                                  <p:stCondLst>
                                    <p:cond delay="0"/>
                                  </p:stCondLst>
                                  <p:iterate type="lt">
                                    <p:tmPct val="10000"/>
                                  </p:iterate>
                                  <p:childTnLst>
                                    <p:set>
                                      <p:cBhvr>
                                        <p:cTn id="45" dur="1" fill="hold">
                                          <p:stCondLst>
                                            <p:cond delay="0"/>
                                          </p:stCondLst>
                                        </p:cTn>
                                        <p:tgtEl>
                                          <p:spTgt spid="9">
                                            <p:txEl>
                                              <p:pRg st="3" end="3"/>
                                            </p:txEl>
                                          </p:spTgt>
                                        </p:tgtEl>
                                        <p:attrNameLst>
                                          <p:attrName>style.visibility</p:attrName>
                                        </p:attrNameLst>
                                      </p:cBhvr>
                                      <p:to>
                                        <p:strVal val="visible"/>
                                      </p:to>
                                    </p:set>
                                    <p:anim by="(-#ppt_w*2)" calcmode="lin" valueType="num">
                                      <p:cBhvr rctx="PPT">
                                        <p:cTn id="46" dur="500" autoRev="1" fill="hold">
                                          <p:stCondLst>
                                            <p:cond delay="0"/>
                                          </p:stCondLst>
                                        </p:cTn>
                                        <p:tgtEl>
                                          <p:spTgt spid="9">
                                            <p:txEl>
                                              <p:pRg st="3" end="3"/>
                                            </p:txEl>
                                          </p:spTgt>
                                        </p:tgtEl>
                                        <p:attrNameLst>
                                          <p:attrName>ppt_w</p:attrName>
                                        </p:attrNameLst>
                                      </p:cBhvr>
                                    </p:anim>
                                    <p:anim by="(#ppt_w*0.50)" calcmode="lin" valueType="num">
                                      <p:cBhvr>
                                        <p:cTn id="47" dur="500" decel="50000" autoRev="1" fill="hold">
                                          <p:stCondLst>
                                            <p:cond delay="0"/>
                                          </p:stCondLst>
                                        </p:cTn>
                                        <p:tgtEl>
                                          <p:spTgt spid="9">
                                            <p:txEl>
                                              <p:pRg st="3" end="3"/>
                                            </p:txEl>
                                          </p:spTgt>
                                        </p:tgtEl>
                                        <p:attrNameLst>
                                          <p:attrName>ppt_x</p:attrName>
                                        </p:attrNameLst>
                                      </p:cBhvr>
                                    </p:anim>
                                    <p:anim from="(-#ppt_h/2)" to="(#ppt_y)" calcmode="lin" valueType="num">
                                      <p:cBhvr>
                                        <p:cTn id="48" dur="1000" fill="hold">
                                          <p:stCondLst>
                                            <p:cond delay="0"/>
                                          </p:stCondLst>
                                        </p:cTn>
                                        <p:tgtEl>
                                          <p:spTgt spid="9">
                                            <p:txEl>
                                              <p:pRg st="3" end="3"/>
                                            </p:txEl>
                                          </p:spTgt>
                                        </p:tgtEl>
                                        <p:attrNameLst>
                                          <p:attrName>ppt_y</p:attrName>
                                        </p:attrNameLst>
                                      </p:cBhvr>
                                    </p:anim>
                                    <p:animRot by="21600000">
                                      <p:cBhvr>
                                        <p:cTn id="49" dur="1000" fill="hold">
                                          <p:stCondLst>
                                            <p:cond delay="0"/>
                                          </p:stCondLst>
                                        </p:cTn>
                                        <p:tgtEl>
                                          <p:spTgt spid="9">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142</TotalTime>
  <Words>549</Words>
  <Application>Microsoft Office PowerPoint</Application>
  <PresentationFormat>Grand écran</PresentationFormat>
  <Paragraphs>125</Paragraphs>
  <Slides>23</Slides>
  <Notes>23</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23</vt:i4>
      </vt:variant>
    </vt:vector>
  </HeadingPairs>
  <TitlesOfParts>
    <vt:vector size="28" baseType="lpstr">
      <vt:lpstr>Arial</vt:lpstr>
      <vt:lpstr>Brush Script MT</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25</cp:revision>
  <dcterms:created xsi:type="dcterms:W3CDTF">2019-02-01T14:09:57Z</dcterms:created>
  <dcterms:modified xsi:type="dcterms:W3CDTF">2019-03-10T19:18:53Z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