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HCGHBsBJuIzCnprQvl6QA==" hashData="DXSJntE/3wp1g4WRI4yzgmSbSbPyWYRvrZyx1SlWsGxfpHhKNZ7RqkRznB+Bpq+Nn9zSsYAh8pOqfd17r332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4EE2DD-91A1-4A72-8084-916ED0C9773F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27DA2-6E97-425E-83F1-ECF7DB1218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43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965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70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383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395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862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32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400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783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399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374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245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8454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5477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6512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772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5263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19410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94714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253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8109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1889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7DA2-6E97-425E-83F1-ECF7DB1218A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428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87F85-9108-497C-A4BD-6F4F82E33830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2371-89AB-48A1-9F73-40336FD0B023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9D9A-A9FC-44F7-A1A2-6B2804404805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F3C49-9752-46B6-AF37-955E2A88A7F5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36451-42F3-4E1A-92BE-775FDC4A831C}" type="datetime1">
              <a:rPr lang="fr-FR" smtClean="0"/>
              <a:t>03/12/2018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71E3-68D4-4B1D-90C2-574402546CE6}" type="datetime1">
              <a:rPr lang="fr-FR" smtClean="0"/>
              <a:t>03/12/2018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CA93-904D-4634-8D3B-E39FE1C3033D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F6D6-F7F0-442F-8D24-EC89BE2A9F86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9498-193D-4E15-9E7F-666E5E17741C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B2B6D-993A-41F7-B6D6-D4719ACFBBBE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F6D-EA38-41DD-884D-EE149077B48A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B9D9D-9718-4A88-A570-7F7324F24882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55219">
            <a:off x="1266311" y="1714658"/>
            <a:ext cx="6005592" cy="33769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16476">
            <a:off x="4610726" y="1812281"/>
            <a:ext cx="6132268" cy="32261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43084" y="1703091"/>
            <a:ext cx="7766870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10 merveilles du monde que </a:t>
            </a:r>
            <a:endParaRPr lang="fr-FR" sz="66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vous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ne connaissez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pas 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par Lande</a:t>
            </a:r>
            <a:endParaRPr lang="fr-FR" sz="6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8338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  <p:sndAc>
          <p:stSnd loop="1">
            <p:snd r:embed="rId3" name="Voiture electrique_001.wav"/>
          </p:stSnd>
        </p:sndAc>
      </p:transition>
    </mc:Choice>
    <mc:Fallback>
      <p:transition spd="slow" advTm="8000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143000"/>
            <a:ext cx="6858000" cy="457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745822" y="773668"/>
            <a:ext cx="2700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1/ </a:t>
            </a:r>
            <a:r>
              <a:rPr lang="fr-FR" dirty="0" err="1"/>
              <a:t>Boiling</a:t>
            </a:r>
            <a:r>
              <a:rPr lang="fr-FR" dirty="0"/>
              <a:t> Lake, Dominique</a:t>
            </a:r>
          </a:p>
        </p:txBody>
      </p:sp>
    </p:spTree>
    <p:extLst>
      <p:ext uri="{BB962C8B-B14F-4D97-AF65-F5344CB8AC3E}">
        <p14:creationId xmlns:p14="http://schemas.microsoft.com/office/powerpoint/2010/main" val="153987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062037"/>
            <a:ext cx="6858000" cy="4733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50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1222513"/>
            <a:ext cx="7832034" cy="44055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5048521" y="853181"/>
            <a:ext cx="2439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2/ Fly Geyser, Etats-Unis</a:t>
            </a:r>
          </a:p>
        </p:txBody>
      </p:sp>
    </p:spTree>
    <p:extLst>
      <p:ext uri="{BB962C8B-B14F-4D97-AF65-F5344CB8AC3E}">
        <p14:creationId xmlns:p14="http://schemas.microsoft.com/office/powerpoint/2010/main" val="322688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219200"/>
            <a:ext cx="6858000" cy="4419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0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258" y="1103562"/>
            <a:ext cx="7793484" cy="46436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693083" y="782887"/>
            <a:ext cx="2805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3/ Pont </a:t>
            </a:r>
            <a:r>
              <a:rPr lang="fr-FR" dirty="0" err="1"/>
              <a:t>Q’eswachaka</a:t>
            </a:r>
            <a:r>
              <a:rPr lang="fr-FR" dirty="0"/>
              <a:t>, Pérou</a:t>
            </a:r>
          </a:p>
        </p:txBody>
      </p:sp>
    </p:spTree>
    <p:extLst>
      <p:ext uri="{BB962C8B-B14F-4D97-AF65-F5344CB8AC3E}">
        <p14:creationId xmlns:p14="http://schemas.microsoft.com/office/powerpoint/2010/main" val="36377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143000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72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853" y="1167848"/>
            <a:ext cx="8431329" cy="47426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4733575" y="798516"/>
            <a:ext cx="27248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4/ Mine de </a:t>
            </a:r>
            <a:r>
              <a:rPr lang="fr-FR" dirty="0" err="1"/>
              <a:t>Naica</a:t>
            </a:r>
            <a:r>
              <a:rPr lang="fr-FR" dirty="0"/>
              <a:t>, Mexique</a:t>
            </a:r>
          </a:p>
        </p:txBody>
      </p:sp>
    </p:spTree>
    <p:extLst>
      <p:ext uri="{BB962C8B-B14F-4D97-AF65-F5344CB8AC3E}">
        <p14:creationId xmlns:p14="http://schemas.microsoft.com/office/powerpoint/2010/main" val="224999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725" y="1186455"/>
            <a:ext cx="8920754" cy="4671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8478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3565" y="984994"/>
            <a:ext cx="6824869" cy="48807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4449554" y="800328"/>
            <a:ext cx="3292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5/ Mont hydrothermale, </a:t>
            </a:r>
            <a:r>
              <a:rPr lang="fr-FR" dirty="0" err="1"/>
              <a:t>Equateu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337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722" y="1023729"/>
            <a:ext cx="6427304" cy="4820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7525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138237"/>
            <a:ext cx="6858000" cy="4581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4469048" y="817562"/>
            <a:ext cx="3253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6/ Forteresse </a:t>
            </a:r>
            <a:r>
              <a:rPr lang="fr-FR" dirty="0" err="1"/>
              <a:t>Kumbhalgarh</a:t>
            </a:r>
            <a:r>
              <a:rPr lang="fr-FR" dirty="0"/>
              <a:t>, Inde</a:t>
            </a:r>
          </a:p>
        </p:txBody>
      </p:sp>
    </p:spTree>
    <p:extLst>
      <p:ext uri="{BB962C8B-B14F-4D97-AF65-F5344CB8AC3E}">
        <p14:creationId xmlns:p14="http://schemas.microsoft.com/office/powerpoint/2010/main" val="256712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3208" y="1213194"/>
            <a:ext cx="7665583" cy="4716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70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921" y="1142999"/>
            <a:ext cx="7060096" cy="47067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5038659" y="822324"/>
            <a:ext cx="2114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7/ Chand </a:t>
            </a:r>
            <a:r>
              <a:rPr lang="fr-FR" dirty="0" err="1"/>
              <a:t>Baori</a:t>
            </a:r>
            <a:r>
              <a:rPr lang="fr-FR" dirty="0"/>
              <a:t>, Inde</a:t>
            </a:r>
          </a:p>
        </p:txBody>
      </p:sp>
    </p:spTree>
    <p:extLst>
      <p:ext uri="{BB962C8B-B14F-4D97-AF65-F5344CB8AC3E}">
        <p14:creationId xmlns:p14="http://schemas.microsoft.com/office/powerpoint/2010/main" val="331173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9447" y="1169503"/>
            <a:ext cx="7091570" cy="4727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810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97238" y="845691"/>
            <a:ext cx="3597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8/ Grande mosquée de Djenné, Mali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399" y="1215023"/>
            <a:ext cx="7106134" cy="4649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8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839" y="1192696"/>
            <a:ext cx="8873102" cy="4670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84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6456" y="1159940"/>
            <a:ext cx="6499087" cy="48743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4545496" y="837845"/>
            <a:ext cx="29817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9</a:t>
            </a:r>
            <a:r>
              <a:rPr lang="fr-FR" dirty="0"/>
              <a:t>/ </a:t>
            </a:r>
            <a:r>
              <a:rPr lang="fr-FR" dirty="0" err="1"/>
              <a:t>Ballycarbery</a:t>
            </a:r>
            <a:r>
              <a:rPr lang="fr-FR" dirty="0"/>
              <a:t> Castle, Irlande</a:t>
            </a:r>
          </a:p>
        </p:txBody>
      </p:sp>
    </p:spTree>
    <p:extLst>
      <p:ext uri="{BB962C8B-B14F-4D97-AF65-F5344CB8AC3E}">
        <p14:creationId xmlns:p14="http://schemas.microsoft.com/office/powerpoint/2010/main" val="470781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26" y="1108213"/>
            <a:ext cx="8372430" cy="4709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637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9447" y="1129746"/>
            <a:ext cx="7051814" cy="4701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4622135" y="809071"/>
            <a:ext cx="2947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10/ Fort de </a:t>
            </a:r>
            <a:r>
              <a:rPr lang="fr-FR" dirty="0" err="1"/>
              <a:t>Derawar</a:t>
            </a:r>
            <a:r>
              <a:rPr lang="fr-FR" dirty="0"/>
              <a:t>, Pakistan</a:t>
            </a:r>
          </a:p>
        </p:txBody>
      </p:sp>
    </p:spTree>
    <p:extLst>
      <p:ext uri="{BB962C8B-B14F-4D97-AF65-F5344CB8AC3E}">
        <p14:creationId xmlns:p14="http://schemas.microsoft.com/office/powerpoint/2010/main" val="335447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235" y="1146411"/>
            <a:ext cx="6858000" cy="474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3107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F01B1-A935-4C23-B512-87BA921804EB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55219">
            <a:off x="1266311" y="1714658"/>
            <a:ext cx="6005592" cy="33769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16476">
            <a:off x="4610726" y="1812281"/>
            <a:ext cx="6132268" cy="32261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25817" y="1325654"/>
            <a:ext cx="776687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10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merveilles du monde que </a:t>
            </a:r>
            <a:endParaRPr lang="fr-FR" sz="66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vous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ne connaissez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pas 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par Lande</a:t>
            </a:r>
            <a:endParaRPr lang="fr-FR" sz="6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8338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circle/>
        <p:sndAc>
          <p:stSnd loop="1">
            <p:snd r:embed="rId3" name="Voiture electrique_001.wav"/>
          </p:stSnd>
        </p:sndAc>
      </p:transition>
    </mc:Choice>
    <mc:Fallback>
      <p:transition spd="slow" advTm="8000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246</Words>
  <Application>Microsoft Office PowerPoint</Application>
  <PresentationFormat>Grand écran</PresentationFormat>
  <Paragraphs>105</Paragraphs>
  <Slides>22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2018-10-31T16:59:47Z</dcterms:created>
  <dcterms:modified xsi:type="dcterms:W3CDTF">2018-12-03T16:44:07Z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