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saveSubsetFonts="1">
  <p:sldMasterIdLst>
    <p:sldMasterId id="2147483798" r:id="rId1"/>
  </p:sldMasterIdLst>
  <p:sldIdLst>
    <p:sldId id="283" r:id="rId2"/>
    <p:sldId id="284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3" r:id="rId12"/>
    <p:sldId id="294" r:id="rId13"/>
    <p:sldId id="295" r:id="rId14"/>
    <p:sldId id="296" r:id="rId15"/>
    <p:sldId id="297" r:id="rId16"/>
    <p:sldId id="298" r:id="rId17"/>
    <p:sldId id="299" r:id="rId18"/>
  </p:sldIdLst>
  <p:sldSz cx="12192000" cy="6858000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77"/>
        <a:ea typeface="ヒラギノ角ゴ Pro W3" panose="020B0300000000000000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77"/>
        <a:ea typeface="ヒラギノ角ゴ Pro W3" panose="020B0300000000000000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77"/>
        <a:ea typeface="ヒラギノ角ゴ Pro W3" panose="020B0300000000000000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77"/>
        <a:ea typeface="ヒラギノ角ゴ Pro W3" panose="020B0300000000000000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77"/>
        <a:ea typeface="ヒラギノ角ゴ Pro W3" panose="020B0300000000000000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77"/>
        <a:ea typeface="ヒラギノ角ゴ Pro W3" panose="020B0300000000000000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77"/>
        <a:ea typeface="ヒラギノ角ゴ Pro W3" panose="020B0300000000000000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77"/>
        <a:ea typeface="ヒラギノ角ゴ Pro W3" panose="020B0300000000000000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77"/>
        <a:ea typeface="ヒラギノ角ゴ Pro W3" panose="020B0300000000000000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6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HD-Title-R1d.png">
            <a:extLst>
              <a:ext uri="{FF2B5EF4-FFF2-40B4-BE49-F238E27FC236}">
                <a16:creationId xmlns:a16="http://schemas.microsoft.com/office/drawing/2014/main" id="{6F95495F-8E38-C342-AC26-FFECBE7CB3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BE1ADE1-E881-9445-9C27-B223E1FEB1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BB5BFD6-1C22-4641-95D4-5E4EFBAE24AA}" type="datetimeFigureOut">
              <a:rPr lang="fr-BE" altLang="fr-FR"/>
              <a:pPr/>
              <a:t>8/05/20</a:t>
            </a:fld>
            <a:endParaRPr lang="fr-BE" altLang="fr-FR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F1C5E7F-CDEE-8B43-B7F5-DF7596BB5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73C72E0-1B9B-E648-AD43-81481FA5C4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FFA59A-EDA7-D74A-8747-1D4E13E82D4A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106689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roplets-HD-Content-R1d.png">
            <a:extLst>
              <a:ext uri="{FF2B5EF4-FFF2-40B4-BE49-F238E27FC236}">
                <a16:creationId xmlns:a16="http://schemas.microsoft.com/office/drawing/2014/main" id="{E96A5968-7EE6-2449-A354-0D90B7A5F1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0BB50A5-1EE0-7F48-98A3-4FC4708B9C3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8754434D-580C-1E4D-941C-ADE4679CDC5A}" type="datetimeFigureOut">
              <a:rPr lang="fr-BE" altLang="fr-FR"/>
              <a:pPr/>
              <a:t>8/05/20</a:t>
            </a:fld>
            <a:endParaRPr lang="fr-BE" altLang="fr-FR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7820124-B55B-3E41-8293-942AC556022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BEA322A-4ECD-E64A-8CFC-23A5783E594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2D2BFC2F-FE16-AE41-9DC4-34671612ABDC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929466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HD-Content-R1d.png">
            <a:extLst>
              <a:ext uri="{FF2B5EF4-FFF2-40B4-BE49-F238E27FC236}">
                <a16:creationId xmlns:a16="http://schemas.microsoft.com/office/drawing/2014/main" id="{C72E3956-E0F7-CD48-B4DE-E19D5A9C14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79C5B31-9B64-0940-BBD8-0E1394384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2E4057-B5A2-0A48-9C03-CB6795303942}" type="datetimeFigureOut">
              <a:rPr lang="fr-BE" altLang="fr-FR"/>
              <a:pPr/>
              <a:t>8/05/20</a:t>
            </a:fld>
            <a:endParaRPr lang="fr-BE" altLang="fr-FR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A746B7D-C287-624B-B5F0-712D32204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75A4343-CCD9-D341-8AD6-C016EF154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6C1AC9-49C5-F44E-A9B9-A291FAB82564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702614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 descr="Droplets-HD-Content-R1d.png">
            <a:extLst>
              <a:ext uri="{FF2B5EF4-FFF2-40B4-BE49-F238E27FC236}">
                <a16:creationId xmlns:a16="http://schemas.microsoft.com/office/drawing/2014/main" id="{5861B98D-0E98-324A-847A-C453BA6555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4D3F0D7F-0ACE-0841-8E7C-52959DEBDD8F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fld id="{440E69E2-A0D9-A542-8711-5072C7DED5D3}" type="datetimeFigureOut">
              <a:rPr lang="fr-BE" altLang="fr-FR"/>
              <a:pPr/>
              <a:t>8/05/20</a:t>
            </a:fld>
            <a:endParaRPr lang="fr-BE" altLang="fr-FR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429C6508-207F-6E41-B023-C27E49C92701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34E7D3A8-E337-874F-979E-600DD5BE0EA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1294829F-CA4B-3A4B-94B0-27D32B5DBCCA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66159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 descr="Droplets-HD-Content-R1d.png">
            <a:extLst>
              <a:ext uri="{FF2B5EF4-FFF2-40B4-BE49-F238E27FC236}">
                <a16:creationId xmlns:a16="http://schemas.microsoft.com/office/drawing/2014/main" id="{B9F06942-C761-264F-919F-9A028D3B49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8C2BF9DA-F747-1240-8537-9FD78011FD00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fld id="{86E62CCB-2434-EE4B-BB06-7AE13D9C9E28}" type="datetimeFigureOut">
              <a:rPr lang="fr-BE" altLang="fr-FR"/>
              <a:pPr/>
              <a:t>8/05/20</a:t>
            </a:fld>
            <a:endParaRPr lang="fr-BE" altLang="fr-FR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48D53B59-14B2-F443-8273-128AD6E4CBC0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10" name="Slide Number Placeholder 8">
            <a:extLst>
              <a:ext uri="{FF2B5EF4-FFF2-40B4-BE49-F238E27FC236}">
                <a16:creationId xmlns:a16="http://schemas.microsoft.com/office/drawing/2014/main" id="{B626975A-FF39-4A46-811D-1CBD9C61C76C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D5DF6196-3B85-F841-8C4A-5B56789136A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506309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Droplets-HD-Content-R1d.png">
            <a:extLst>
              <a:ext uri="{FF2B5EF4-FFF2-40B4-BE49-F238E27FC236}">
                <a16:creationId xmlns:a16="http://schemas.microsoft.com/office/drawing/2014/main" id="{E8D133A9-5137-9B4C-829B-255B9D741F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B1B87052-6D65-FE4B-BE49-4DD401D9A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C803080-4FE8-9144-A827-40016C5717F6}" type="datetimeFigureOut">
              <a:rPr lang="fr-BE" altLang="fr-FR"/>
              <a:pPr/>
              <a:t>8/05/20</a:t>
            </a:fld>
            <a:endParaRPr lang="fr-BE" altLang="fr-FR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914E5A39-DEEA-9245-8BE0-68F3BD192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2BCA996C-E39C-AD4C-B29A-E68B3EE82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5ED05E-94D8-534C-BB9B-A944F4C104C9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2939194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Droplets-HD-Content-R1d.png">
            <a:extLst>
              <a:ext uri="{FF2B5EF4-FFF2-40B4-BE49-F238E27FC236}">
                <a16:creationId xmlns:a16="http://schemas.microsoft.com/office/drawing/2014/main" id="{872475E9-05A2-874F-9CB9-97BACD29B5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>
            <a:extLst>
              <a:ext uri="{FF2B5EF4-FFF2-40B4-BE49-F238E27FC236}">
                <a16:creationId xmlns:a16="http://schemas.microsoft.com/office/drawing/2014/main" id="{BABB23BC-0962-7A44-8363-A5132690EC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DCD698E-9AE1-FF46-855A-E214DD72BA1C}" type="datetimeFigureOut">
              <a:rPr lang="fr-BE" altLang="fr-FR"/>
              <a:pPr/>
              <a:t>8/05/20</a:t>
            </a:fld>
            <a:endParaRPr lang="fr-BE" altLang="fr-FR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3E2CFC03-DB93-8A46-8EB0-3656CC75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AE7DAD3D-63F3-524D-B7E3-EE7BDDC97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6D8418-0D75-E04C-9BB5-15BB1EE3613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2005509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Droplets-HD-Content-R1d.png">
            <a:extLst>
              <a:ext uri="{FF2B5EF4-FFF2-40B4-BE49-F238E27FC236}">
                <a16:creationId xmlns:a16="http://schemas.microsoft.com/office/drawing/2014/main" id="{7E88B0CD-B9A3-324D-99CC-A9874A7F2F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7C8F4634-DC01-9341-9557-47BB5775F27E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8DD248FF-A9A9-EB4A-BC86-54D396ABB96E}" type="datetimeFigureOut">
              <a:rPr lang="fr-BE" altLang="fr-FR"/>
              <a:pPr/>
              <a:t>8/05/20</a:t>
            </a:fld>
            <a:endParaRPr lang="fr-BE" altLang="fr-FR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E3E7A1A1-B0C4-2A49-969A-B5568D1B364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D72FC0AE-E57B-0340-B343-2F088AEA36C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F39FF87-84A3-1A41-AECA-72C20776652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2265356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 descr="Droplets-HD-Content-R1d.png">
            <a:extLst>
              <a:ext uri="{FF2B5EF4-FFF2-40B4-BE49-F238E27FC236}">
                <a16:creationId xmlns:a16="http://schemas.microsoft.com/office/drawing/2014/main" id="{5ED4F8C0-7DF1-B54A-9EE0-11BB66B982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DD00D00F-2894-FE4D-A5E8-F45EF46B5E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A3CB90-063B-C941-9D45-66E30B3C6FB5}" type="datetimeFigureOut">
              <a:rPr lang="fr-BE" altLang="fr-FR"/>
              <a:pPr/>
              <a:t>8/05/20</a:t>
            </a:fld>
            <a:endParaRPr lang="fr-BE" altLang="fr-FR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7CC27C5B-F592-AF43-B21D-5A3D47895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7E9D6D4A-538B-3B41-9AD1-AC002536D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ADB557-81D7-F74F-BB60-3A9A61AF286D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2539360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 descr="Droplets-HD-Content-R1d.png">
            <a:extLst>
              <a:ext uri="{FF2B5EF4-FFF2-40B4-BE49-F238E27FC236}">
                <a16:creationId xmlns:a16="http://schemas.microsoft.com/office/drawing/2014/main" id="{3A42B5B6-C460-4742-83F0-A758C23E41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rtlCol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44197F70-6DD4-C34A-A0C4-ED30A3E528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1A795F-4685-DB4E-88E3-6A9FBB85A4BB}" type="datetimeFigureOut">
              <a:rPr lang="fr-BE" altLang="fr-FR"/>
              <a:pPr/>
              <a:t>8/05/20</a:t>
            </a:fld>
            <a:endParaRPr lang="fr-BE" altLang="fr-FR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7EB16E18-8D3C-254A-8740-1525DB0E3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54F09523-5621-5F46-B393-E7F823C37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C6D4D9-8639-A744-AB89-650987BB73F3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4183844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Droplets-HD-Content-R1d.png">
            <a:extLst>
              <a:ext uri="{FF2B5EF4-FFF2-40B4-BE49-F238E27FC236}">
                <a16:creationId xmlns:a16="http://schemas.microsoft.com/office/drawing/2014/main" id="{A06CF016-37EA-9946-9E58-E1F6C7D172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4DE00E06-FF64-7A43-9319-38B22CE76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CCF6706-B800-3342-ABC1-37B4E1B8C09A}" type="datetimeFigureOut">
              <a:rPr lang="fr-BE" altLang="fr-FR"/>
              <a:pPr/>
              <a:t>8/05/20</a:t>
            </a:fld>
            <a:endParaRPr lang="fr-BE" altLang="fr-FR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F6E728BF-6833-6240-8BF0-5A524B7666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C9A8A0E4-39EC-F644-AEC7-F895B8E4B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D8E036-5581-A041-B308-CBAFF2F29626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4782310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Droplets-HD-Content-R1d.png">
            <a:extLst>
              <a:ext uri="{FF2B5EF4-FFF2-40B4-BE49-F238E27FC236}">
                <a16:creationId xmlns:a16="http://schemas.microsoft.com/office/drawing/2014/main" id="{D2345BF4-2ADF-8943-858C-A9AC0FB4F5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12">
            <a:extLst>
              <a:ext uri="{FF2B5EF4-FFF2-40B4-BE49-F238E27FC236}">
                <a16:creationId xmlns:a16="http://schemas.microsoft.com/office/drawing/2014/main" id="{7FD7BED9-7BA3-AC45-92F5-4F59F167C5EE}"/>
              </a:ext>
            </a:extLst>
          </p:cNvPr>
          <p:cNvSpPr txBox="1"/>
          <p:nvPr/>
        </p:nvSpPr>
        <p:spPr>
          <a:xfrm>
            <a:off x="1001713" y="754063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w Cen MT" panose="020B0602020104020603" pitchFamily="34" charset="77"/>
                <a:ea typeface="ヒラギノ角ゴ Pro W3" panose="020B0300000000000000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w Cen MT" panose="020B0602020104020603" pitchFamily="34" charset="77"/>
                <a:ea typeface="ヒラギノ角ゴ Pro W3" panose="020B0300000000000000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w Cen MT" panose="020B0602020104020603" pitchFamily="34" charset="77"/>
                <a:ea typeface="ヒラギノ角ゴ Pro W3" panose="020B0300000000000000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w Cen MT" panose="020B0602020104020603" pitchFamily="34" charset="77"/>
                <a:ea typeface="ヒラギノ角ゴ Pro W3" panose="020B0300000000000000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w Cen MT" panose="020B0602020104020603" pitchFamily="34" charset="77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w Cen MT" panose="020B0602020104020603" pitchFamily="34" charset="77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w Cen MT" panose="020B0602020104020603" pitchFamily="34" charset="77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w Cen MT" panose="020B0602020104020603" pitchFamily="34" charset="77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w Cen MT" panose="020B0602020104020603" pitchFamily="34" charset="77"/>
                <a:ea typeface="ヒラギノ角ゴ Pro W3" panose="020B0300000000000000" pitchFamily="34" charset="-128"/>
              </a:defRPr>
            </a:lvl9pPr>
          </a:lstStyle>
          <a:p>
            <a:pPr eaLnBrk="1" hangingPunct="1"/>
            <a:r>
              <a:rPr lang="en-US" altLang="fr-FR" sz="8000"/>
              <a:t>“</a:t>
            </a:r>
          </a:p>
        </p:txBody>
      </p:sp>
      <p:sp>
        <p:nvSpPr>
          <p:cNvPr id="7" name="TextBox 13">
            <a:extLst>
              <a:ext uri="{FF2B5EF4-FFF2-40B4-BE49-F238E27FC236}">
                <a16:creationId xmlns:a16="http://schemas.microsoft.com/office/drawing/2014/main" id="{0FA720AB-BED1-B045-8C15-92C67F0C24CD}"/>
              </a:ext>
            </a:extLst>
          </p:cNvPr>
          <p:cNvSpPr txBox="1"/>
          <p:nvPr/>
        </p:nvSpPr>
        <p:spPr>
          <a:xfrm>
            <a:off x="10556875" y="2994025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w Cen MT" panose="020B0602020104020603" pitchFamily="34" charset="77"/>
                <a:ea typeface="ヒラギノ角ゴ Pro W3" panose="020B0300000000000000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w Cen MT" panose="020B0602020104020603" pitchFamily="34" charset="77"/>
                <a:ea typeface="ヒラギノ角ゴ Pro W3" panose="020B0300000000000000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w Cen MT" panose="020B0602020104020603" pitchFamily="34" charset="77"/>
                <a:ea typeface="ヒラギノ角ゴ Pro W3" panose="020B0300000000000000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w Cen MT" panose="020B0602020104020603" pitchFamily="34" charset="77"/>
                <a:ea typeface="ヒラギノ角ゴ Pro W3" panose="020B0300000000000000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w Cen MT" panose="020B0602020104020603" pitchFamily="34" charset="77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w Cen MT" panose="020B0602020104020603" pitchFamily="34" charset="77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w Cen MT" panose="020B0602020104020603" pitchFamily="34" charset="77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w Cen MT" panose="020B0602020104020603" pitchFamily="34" charset="77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w Cen MT" panose="020B0602020104020603" pitchFamily="34" charset="77"/>
                <a:ea typeface="ヒラギノ角ゴ Pro W3" panose="020B0300000000000000" pitchFamily="34" charset="-128"/>
              </a:defRPr>
            </a:lvl9pPr>
          </a:lstStyle>
          <a:p>
            <a:pPr algn="r" eaLnBrk="1" hangingPunct="1"/>
            <a:r>
              <a:rPr lang="en-US" altLang="fr-FR" sz="800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79B7FCCC-596E-3345-82FF-14680FBC7E3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899DE6A2-6B42-D245-9EB4-CBE7746462A4}" type="datetimeFigureOut">
              <a:rPr lang="fr-BE" altLang="fr-FR"/>
              <a:pPr/>
              <a:t>8/05/20</a:t>
            </a:fld>
            <a:endParaRPr lang="fr-BE" altLang="fr-FR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C1972090-94EC-E243-91C4-683FF84CA89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CE7EA400-A152-8144-B383-E554392CEBC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97F05BCD-8BE9-0747-805A-38865D13C47B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231189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Droplets-HD-Content-R1d.png">
            <a:extLst>
              <a:ext uri="{FF2B5EF4-FFF2-40B4-BE49-F238E27FC236}">
                <a16:creationId xmlns:a16="http://schemas.microsoft.com/office/drawing/2014/main" id="{B5EE5756-BEC3-444A-84AD-B59BE153FB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0CC0BE80-EB58-DC43-8A76-2C452FC83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2F73F45-0D1A-8D40-9E6B-1565FC28C3E6}" type="datetimeFigureOut">
              <a:rPr lang="fr-BE" altLang="fr-FR"/>
              <a:pPr/>
              <a:t>8/05/20</a:t>
            </a:fld>
            <a:endParaRPr lang="fr-BE" altLang="fr-FR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93E3F8FC-391B-9743-883E-6ADA63869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5F08ED0E-CE74-0241-BF16-D0570BEB9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B762FF-9DEC-3343-8CC8-3D27A0AC3A5B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6019267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>
            <a:extLst>
              <a:ext uri="{FF2B5EF4-FFF2-40B4-BE49-F238E27FC236}">
                <a16:creationId xmlns:a16="http://schemas.microsoft.com/office/drawing/2014/main" id="{641C24BC-A040-824E-96AB-9B9AECD3AB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14" name="Date Placeholder 2">
            <a:extLst>
              <a:ext uri="{FF2B5EF4-FFF2-40B4-BE49-F238E27FC236}">
                <a16:creationId xmlns:a16="http://schemas.microsoft.com/office/drawing/2014/main" id="{A1772C5A-335B-F44E-9C77-A3A27517E7DD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fld id="{0227E46A-1BC8-094D-8A81-CA1D2723B656}" type="datetimeFigureOut">
              <a:rPr lang="fr-BE" altLang="fr-FR"/>
              <a:pPr/>
              <a:t>8/05/20</a:t>
            </a:fld>
            <a:endParaRPr lang="fr-BE" altLang="fr-FR"/>
          </a:p>
        </p:txBody>
      </p:sp>
      <p:sp>
        <p:nvSpPr>
          <p:cNvPr id="16" name="Footer Placeholder 3">
            <a:extLst>
              <a:ext uri="{FF2B5EF4-FFF2-40B4-BE49-F238E27FC236}">
                <a16:creationId xmlns:a16="http://schemas.microsoft.com/office/drawing/2014/main" id="{7A16BF7A-47C7-1148-BCF8-AE43495F5A3E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33D00DC0-1DAE-2245-8FCF-DF735967DE99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28F8FDA6-A78F-6A45-B2DE-3974C808C0A9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42125224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5" descr="Droplets-HD-Content-R1d.png">
            <a:extLst>
              <a:ext uri="{FF2B5EF4-FFF2-40B4-BE49-F238E27FC236}">
                <a16:creationId xmlns:a16="http://schemas.microsoft.com/office/drawing/2014/main" id="{261479EB-8A44-DC45-AF01-6073A26010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rtlCol="0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rtlCol="0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rtlCol="0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13" name="Date Placeholder 2">
            <a:extLst>
              <a:ext uri="{FF2B5EF4-FFF2-40B4-BE49-F238E27FC236}">
                <a16:creationId xmlns:a16="http://schemas.microsoft.com/office/drawing/2014/main" id="{5C57F2C7-9AA1-F94B-8CDC-146E92837A27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fld id="{2BDADCAC-BE65-5E40-B932-8163D57006B4}" type="datetimeFigureOut">
              <a:rPr lang="fr-BE" altLang="fr-FR"/>
              <a:pPr/>
              <a:t>8/05/20</a:t>
            </a:fld>
            <a:endParaRPr lang="fr-BE" altLang="fr-FR"/>
          </a:p>
        </p:txBody>
      </p:sp>
      <p:sp>
        <p:nvSpPr>
          <p:cNvPr id="14" name="Footer Placeholder 3">
            <a:extLst>
              <a:ext uri="{FF2B5EF4-FFF2-40B4-BE49-F238E27FC236}">
                <a16:creationId xmlns:a16="http://schemas.microsoft.com/office/drawing/2014/main" id="{6E4D9A1C-BE24-4C4C-8A51-AE18E3E893DA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046838-A939-1041-B750-C0CE3ADB5899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8F0D09FC-AA71-7F4D-A667-BC52A5BC8E15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8404817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HD-Content-R1d.png">
            <a:extLst>
              <a:ext uri="{FF2B5EF4-FFF2-40B4-BE49-F238E27FC236}">
                <a16:creationId xmlns:a16="http://schemas.microsoft.com/office/drawing/2014/main" id="{66D1EF4F-73AD-E740-AB8C-4253F4FE05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533F628-3ADD-3049-BA5F-B2A4C03AC2E8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CB736167-2424-4D48-B088-C7766C9D44B0}" type="datetimeFigureOut">
              <a:rPr lang="fr-BE" altLang="fr-FR"/>
              <a:pPr/>
              <a:t>8/05/20</a:t>
            </a:fld>
            <a:endParaRPr lang="fr-BE" altLang="fr-FR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4A5EF92-1E9F-7D41-8140-09E656C94A73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CFF1DB3-636F-6E43-81E3-4D95397A34B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8D537E82-668F-4C42-AA6F-FECB00E16B44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5959789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HD-Content-R1d.png">
            <a:extLst>
              <a:ext uri="{FF2B5EF4-FFF2-40B4-BE49-F238E27FC236}">
                <a16:creationId xmlns:a16="http://schemas.microsoft.com/office/drawing/2014/main" id="{B9153357-189F-0641-8C73-24A63B726C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8FC4C84-7855-AF4B-B88B-FF9420E7AABB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BB8E8ED1-DFAE-934D-8F7D-539E11C06D52}" type="datetimeFigureOut">
              <a:rPr lang="fr-BE" altLang="fr-FR"/>
              <a:pPr/>
              <a:t>8/05/20</a:t>
            </a:fld>
            <a:endParaRPr lang="fr-BE" altLang="fr-FR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DA7F01B-423A-564C-8581-82C2A9A04A5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F3BB7F1-D247-B14E-8EF3-321613ABE6B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E2B57081-E5F6-4A44-8B4D-D170A57F8327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2171195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9C8EF"/>
            </a:gs>
            <a:gs pos="100000">
              <a:srgbClr val="89ADDB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>
            <a:extLst>
              <a:ext uri="{FF2B5EF4-FFF2-40B4-BE49-F238E27FC236}">
                <a16:creationId xmlns:a16="http://schemas.microsoft.com/office/drawing/2014/main" id="{D016A09E-3C32-654C-BEB4-643D2D7D62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095605D-399B-FD48-B5A5-2EAB35FAE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619125"/>
            <a:ext cx="103632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F6F9F4-DD61-784B-94F9-8B71AABA71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400" y="2366963"/>
            <a:ext cx="10363200" cy="34242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en-US" alt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AB2F08-9CC2-9849-8989-FEE67AB3B4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678738" y="5883275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62B150BA-031D-8D48-9DB2-69A51D429D97}" type="datetimeFigureOut">
              <a:rPr lang="fr-BE" altLang="fr-FR"/>
              <a:pPr/>
              <a:t>8/05/20</a:t>
            </a:fld>
            <a:endParaRPr lang="fr-BE" alt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307B76-46D2-2348-85A2-C16D15063E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4400" y="5883275"/>
            <a:ext cx="66722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BDD36B-5B2A-B04E-917C-29454B907C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14013" y="5883275"/>
            <a:ext cx="7635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EB5C3C15-E215-2946-AF35-03FF90BDA8C7}" type="slidenum">
              <a:rPr lang="fr-BE" altLang="fr-FR"/>
              <a:pPr/>
              <a:t>‹N°›</a:t>
            </a:fld>
            <a:endParaRPr lang="fr-BE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  <p:sldLayoutId id="2147483912" r:id="rId12"/>
    <p:sldLayoutId id="2147483913" r:id="rId13"/>
    <p:sldLayoutId id="2147483914" r:id="rId14"/>
    <p:sldLayoutId id="2147483915" r:id="rId15"/>
    <p:sldLayoutId id="2147483916" r:id="rId16"/>
    <p:sldLayoutId id="2147483917" r:id="rId17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ヒラギノ角ゴ Pro W3" charset="0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itchFamily="34" charset="0"/>
          <a:ea typeface="ヒラギノ角ゴ Pro W3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itchFamily="34" charset="0"/>
          <a:ea typeface="ヒラギノ角ゴ Pro W3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itchFamily="34" charset="0"/>
          <a:ea typeface="ヒラギノ角ゴ Pro W3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itchFamily="34" charset="0"/>
          <a:ea typeface="ヒラギノ角ゴ Pro W3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2000" kern="1200" cap="all">
          <a:solidFill>
            <a:schemeClr val="tx1"/>
          </a:solidFill>
          <a:latin typeface="+mn-lt"/>
          <a:ea typeface="ヒラギノ角ゴ Pro W3" charset="0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kern="1200" cap="all">
          <a:solidFill>
            <a:schemeClr val="tx1"/>
          </a:solidFill>
          <a:latin typeface="+mn-lt"/>
          <a:ea typeface="ヒラギノ角ゴ Pro W3" charset="0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1600" kern="1200" cap="all">
          <a:solidFill>
            <a:schemeClr val="tx1"/>
          </a:solidFill>
          <a:latin typeface="+mn-lt"/>
          <a:ea typeface="ヒラギノ角ゴ Pro W3" charset="0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1400" kern="1200" cap="all">
          <a:solidFill>
            <a:schemeClr val="tx1"/>
          </a:solidFill>
          <a:latin typeface="+mn-lt"/>
          <a:ea typeface="ヒラギノ角ゴ Pro W3" charset="0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1400" kern="1200" cap="all">
          <a:solidFill>
            <a:schemeClr val="tx1"/>
          </a:solidFill>
          <a:latin typeface="+mn-lt"/>
          <a:ea typeface="ヒラギノ角ゴ Pro W3" charset="0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re 1">
            <a:extLst>
              <a:ext uri="{FF2B5EF4-FFF2-40B4-BE49-F238E27FC236}">
                <a16:creationId xmlns:a16="http://schemas.microsoft.com/office/drawing/2014/main" id="{13103640-5F72-374F-86D4-5E08DEDCE11A}"/>
              </a:ext>
            </a:extLst>
          </p:cNvPr>
          <p:cNvSpPr>
            <a:spLocks noGrp="1"/>
          </p:cNvSpPr>
          <p:nvPr>
            <p:ph type="ctrTitle"/>
          </p:nvPr>
        </p:nvSpPr>
        <p:spPr bwMode="auto">
          <a:xfrm>
            <a:off x="2692400" y="1871663"/>
            <a:ext cx="6815138" cy="338296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fr-BE" altLang="fr-FR" sz="2000" cap="none">
                <a:ea typeface="ヒラギノ角ゴ Pro W3" panose="020B0300000000000000" pitchFamily="34" charset="-128"/>
              </a:rPr>
              <a:t>ITALIE : LE MONASTÈRE SANTA MARIA DELL'ISOLA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A ÉTÉ CONSTRUIT SUR UNE PETITE FALAISE ROCHEUSE PRÈS DE LA PLAGE DE TROPEA.</a:t>
            </a:r>
          </a:p>
        </p:txBody>
      </p:sp>
      <p:pic>
        <p:nvPicPr>
          <p:cNvPr id="19458" name="Image 2" descr="La grenouille piégée-1.psd">
            <a:extLst>
              <a:ext uri="{FF2B5EF4-FFF2-40B4-BE49-F238E27FC236}">
                <a16:creationId xmlns:a16="http://schemas.microsoft.com/office/drawing/2014/main" id="{76633802-A5DA-A04C-9F0A-5D78BD298D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re 1">
            <a:extLst>
              <a:ext uri="{FF2B5EF4-FFF2-40B4-BE49-F238E27FC236}">
                <a16:creationId xmlns:a16="http://schemas.microsoft.com/office/drawing/2014/main" id="{08D8DD43-E0CD-4447-B87D-8FD2D217D57F}"/>
              </a:ext>
            </a:extLst>
          </p:cNvPr>
          <p:cNvSpPr>
            <a:spLocks noGrp="1"/>
          </p:cNvSpPr>
          <p:nvPr>
            <p:ph type="ctrTitle"/>
          </p:nvPr>
        </p:nvSpPr>
        <p:spPr bwMode="auto">
          <a:xfrm>
            <a:off x="2692400" y="1871663"/>
            <a:ext cx="6815138" cy="338296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fr-BE" altLang="fr-FR" sz="2000" cap="none">
                <a:ea typeface="ヒラギノ角ゴ Pro W3" panose="020B0300000000000000" pitchFamily="34" charset="-128"/>
              </a:rPr>
              <a:t>FRANCE : LES JARDINS DE MARQUEYSSAC - BELVÉDÈRE DE LA DORDOGNE SE SITUENT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SUR LA COMMUNE DE VÉZAC,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DANS UN PARC HISTORIQUE DE 22 HECTARES.</a:t>
            </a:r>
          </a:p>
        </p:txBody>
      </p:sp>
      <p:pic>
        <p:nvPicPr>
          <p:cNvPr id="20482" name="Image 2" descr="La grenouille piégée-3.psd">
            <a:extLst>
              <a:ext uri="{FF2B5EF4-FFF2-40B4-BE49-F238E27FC236}">
                <a16:creationId xmlns:a16="http://schemas.microsoft.com/office/drawing/2014/main" id="{2F036858-D27A-8F48-8680-91C81899D2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re 1">
            <a:extLst>
              <a:ext uri="{FF2B5EF4-FFF2-40B4-BE49-F238E27FC236}">
                <a16:creationId xmlns:a16="http://schemas.microsoft.com/office/drawing/2014/main" id="{75ABC79C-A995-FB4B-8D07-AD0B94408622}"/>
              </a:ext>
            </a:extLst>
          </p:cNvPr>
          <p:cNvSpPr>
            <a:spLocks noGrp="1"/>
          </p:cNvSpPr>
          <p:nvPr>
            <p:ph type="ctrTitle"/>
          </p:nvPr>
        </p:nvSpPr>
        <p:spPr bwMode="auto">
          <a:xfrm>
            <a:off x="2692400" y="1871663"/>
            <a:ext cx="6815138" cy="338296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fr-BE" altLang="fr-FR" sz="2000" cap="none">
                <a:ea typeface="ヒラギノ角ゴ Pro W3" panose="020B0300000000000000" pitchFamily="34" charset="-128"/>
              </a:rPr>
              <a:t>PHILIPPINNES : «LABASSIN WATERFALL RESTAURANT» CE RESTAURANT PROPOSE À SES CLIENTS DE MANGER LES PIEDS DANS L'EAU. UNE CASCADE ARTIFICIELLE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A ÉTÉ CONSTRUITE POUR L'OCCASION.</a:t>
            </a:r>
          </a:p>
        </p:txBody>
      </p:sp>
      <p:pic>
        <p:nvPicPr>
          <p:cNvPr id="21506" name="Image 2" descr="La grenouille piégée-4.psd">
            <a:extLst>
              <a:ext uri="{FF2B5EF4-FFF2-40B4-BE49-F238E27FC236}">
                <a16:creationId xmlns:a16="http://schemas.microsoft.com/office/drawing/2014/main" id="{2570FA02-61EC-304D-BF7E-880E2BFFA3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51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re 1">
            <a:extLst>
              <a:ext uri="{FF2B5EF4-FFF2-40B4-BE49-F238E27FC236}">
                <a16:creationId xmlns:a16="http://schemas.microsoft.com/office/drawing/2014/main" id="{4CDF9ACA-AAC6-4E4D-89BE-175B2D7ED9CA}"/>
              </a:ext>
            </a:extLst>
          </p:cNvPr>
          <p:cNvSpPr>
            <a:spLocks noGrp="1"/>
          </p:cNvSpPr>
          <p:nvPr>
            <p:ph type="ctrTitle"/>
          </p:nvPr>
        </p:nvSpPr>
        <p:spPr bwMode="auto">
          <a:xfrm>
            <a:off x="2692400" y="1871663"/>
            <a:ext cx="6815138" cy="338296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fr-BE" altLang="fr-FR" sz="2000" cap="none">
                <a:ea typeface="ヒラギノ角ゴ Pro W3" panose="020B0300000000000000" pitchFamily="34" charset="-128"/>
              </a:rPr>
              <a:t>IRAN : LA MOSQUÉE NASIR-OL-MOLK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EST UNE MOSQUÉE CHIITE DANS LA PROVINCE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DE FARS. ELLE A ÉTÉ CONSTRUITE DE 1876 À 1888 ET REGORGE DE COULEURS.</a:t>
            </a:r>
          </a:p>
        </p:txBody>
      </p:sp>
      <p:pic>
        <p:nvPicPr>
          <p:cNvPr id="22530" name="Image 2" descr="La grenouille piégée-5.psd">
            <a:extLst>
              <a:ext uri="{FF2B5EF4-FFF2-40B4-BE49-F238E27FC236}">
                <a16:creationId xmlns:a16="http://schemas.microsoft.com/office/drawing/2014/main" id="{1389A449-60F5-844C-8856-CFA2084C93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92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re 1">
            <a:extLst>
              <a:ext uri="{FF2B5EF4-FFF2-40B4-BE49-F238E27FC236}">
                <a16:creationId xmlns:a16="http://schemas.microsoft.com/office/drawing/2014/main" id="{A028BCBA-3134-0042-8392-D3BD006B5B3C}"/>
              </a:ext>
            </a:extLst>
          </p:cNvPr>
          <p:cNvSpPr>
            <a:spLocks noGrp="1"/>
          </p:cNvSpPr>
          <p:nvPr>
            <p:ph type="ctrTitle"/>
          </p:nvPr>
        </p:nvSpPr>
        <p:spPr bwMode="auto">
          <a:xfrm>
            <a:off x="2692400" y="1871663"/>
            <a:ext cx="6815138" cy="338296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fr-BE" altLang="fr-FR" sz="2000" cap="none">
                <a:ea typeface="ヒラギノ角ゴ Pro W3" panose="020B0300000000000000" pitchFamily="34" charset="-128"/>
              </a:rPr>
              <a:t>RUSSIE : PARC NATUREL DES COLONNES DE LA LÉNA, COLONNES DE PIERRE NATURELLES MESURENT PLUSIEURS DIZAINES DE MÈTRES DE HAUTEUR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ET SONT FORMÉES PAR UN PHÉNOMÈNE D'ÉROSION.</a:t>
            </a:r>
          </a:p>
        </p:txBody>
      </p:sp>
      <p:pic>
        <p:nvPicPr>
          <p:cNvPr id="23554" name="Image 2" descr="La grenouille piégée-6.psd">
            <a:extLst>
              <a:ext uri="{FF2B5EF4-FFF2-40B4-BE49-F238E27FC236}">
                <a16:creationId xmlns:a16="http://schemas.microsoft.com/office/drawing/2014/main" id="{E3EE3B4B-9126-A84B-B1EE-959203BAD6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51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re 1">
            <a:extLst>
              <a:ext uri="{FF2B5EF4-FFF2-40B4-BE49-F238E27FC236}">
                <a16:creationId xmlns:a16="http://schemas.microsoft.com/office/drawing/2014/main" id="{BDF0D5B6-E3E6-064A-B910-7711AA48DB70}"/>
              </a:ext>
            </a:extLst>
          </p:cNvPr>
          <p:cNvSpPr>
            <a:spLocks noGrp="1"/>
          </p:cNvSpPr>
          <p:nvPr>
            <p:ph type="ctrTitle"/>
          </p:nvPr>
        </p:nvSpPr>
        <p:spPr bwMode="auto">
          <a:xfrm>
            <a:off x="2692400" y="1871663"/>
            <a:ext cx="6815138" cy="338296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fr-BE" altLang="fr-FR" sz="2000" cap="none">
                <a:ea typeface="ヒラギノ角ゴ Pro W3" panose="020B0300000000000000" pitchFamily="34" charset="-128"/>
              </a:rPr>
              <a:t>THAÏLANDE : LE TEMPLE BLANC WAT RONG KHUN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EST UN LIEU DE CULTE ENTIÈREMENT BLANC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SITUÉ AU SUD DE CHIANG RAI.</a:t>
            </a:r>
          </a:p>
        </p:txBody>
      </p:sp>
      <p:pic>
        <p:nvPicPr>
          <p:cNvPr id="24578" name="Image 2" descr="La grenouille piégée-7.psd">
            <a:extLst>
              <a:ext uri="{FF2B5EF4-FFF2-40B4-BE49-F238E27FC236}">
                <a16:creationId xmlns:a16="http://schemas.microsoft.com/office/drawing/2014/main" id="{C2D75B11-17C9-4444-9D43-FC1550386F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42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re 1">
            <a:extLst>
              <a:ext uri="{FF2B5EF4-FFF2-40B4-BE49-F238E27FC236}">
                <a16:creationId xmlns:a16="http://schemas.microsoft.com/office/drawing/2014/main" id="{ACDBDE44-F63E-DF44-A341-734BAE485EE2}"/>
              </a:ext>
            </a:extLst>
          </p:cNvPr>
          <p:cNvSpPr>
            <a:spLocks noGrp="1"/>
          </p:cNvSpPr>
          <p:nvPr>
            <p:ph type="ctrTitle"/>
          </p:nvPr>
        </p:nvSpPr>
        <p:spPr bwMode="auto">
          <a:xfrm>
            <a:off x="2692400" y="1871663"/>
            <a:ext cx="6815138" cy="338296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fr-FR" sz="2000" cap="none">
                <a:ea typeface="ヒラギノ角ゴ Pro W3" panose="020B0300000000000000" pitchFamily="34" charset="-128"/>
              </a:rPr>
              <a:t>SINGAPOUR : LE PARC “GARDENS BY THE BAY”</a:t>
            </a:r>
            <a:r>
              <a:rPr lang="fr-BE" altLang="ja-JP" sz="2000" cap="none">
                <a:ea typeface="ヒラギノ角ゴ Pro W3" panose="020B0300000000000000" pitchFamily="34" charset="-128"/>
              </a:rPr>
              <a:t>, </a:t>
            </a:r>
            <a:br>
              <a:rPr lang="fr-BE" altLang="ja-JP" sz="2000" cap="none">
                <a:ea typeface="ヒラギノ角ゴ Pro W3" panose="020B0300000000000000" pitchFamily="34" charset="-128"/>
              </a:rPr>
            </a:br>
            <a:r>
              <a:rPr lang="fr-BE" altLang="ja-JP" sz="2000" cap="none">
                <a:ea typeface="ヒラギノ角ゴ Pro W3" panose="020B0300000000000000" pitchFamily="34" charset="-128"/>
              </a:rPr>
              <a:t>ESPACE VERT À LA BIODIVERSITÉ REMARQUABLE, CONSTRUIT POUR PLUS DE 625 MILLIONS D</a:t>
            </a:r>
            <a:r>
              <a:rPr lang="fr-BE" altLang="fr-FR" sz="2000" cap="none">
                <a:ea typeface="ヒラギノ角ゴ Pro W3" panose="020B0300000000000000" pitchFamily="34" charset="-128"/>
              </a:rPr>
              <a:t>’</a:t>
            </a:r>
            <a:r>
              <a:rPr lang="fr-BE" altLang="ja-JP" sz="2000" cap="none">
                <a:ea typeface="ヒラギノ角ゴ Pro W3" panose="020B0300000000000000" pitchFamily="34" charset="-128"/>
              </a:rPr>
              <a:t>EUROS. CE PARC GÉANT MESURE 101 HECTARES </a:t>
            </a:r>
            <a:br>
              <a:rPr lang="fr-BE" altLang="ja-JP" sz="2000" cap="none">
                <a:ea typeface="ヒラギノ角ゴ Pro W3" panose="020B0300000000000000" pitchFamily="34" charset="-128"/>
              </a:rPr>
            </a:br>
            <a:r>
              <a:rPr lang="fr-BE" altLang="ja-JP" sz="2000" cap="none">
                <a:ea typeface="ヒラギノ角ゴ Pro W3" panose="020B0300000000000000" pitchFamily="34" charset="-128"/>
              </a:rPr>
              <a:t>ET COMPREND TROIS JARDINS.</a:t>
            </a:r>
            <a:endParaRPr lang="fr-BE" altLang="fr-FR" sz="2000" cap="none">
              <a:ea typeface="ヒラギノ角ゴ Pro W3" panose="020B0300000000000000" pitchFamily="34" charset="-128"/>
            </a:endParaRPr>
          </a:p>
        </p:txBody>
      </p:sp>
      <p:pic>
        <p:nvPicPr>
          <p:cNvPr id="25602" name="Image 2" descr="La grenouille piégée-8.psd">
            <a:extLst>
              <a:ext uri="{FF2B5EF4-FFF2-40B4-BE49-F238E27FC236}">
                <a16:creationId xmlns:a16="http://schemas.microsoft.com/office/drawing/2014/main" id="{7C116C85-1291-4E42-9A68-F519F03BF5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re 1">
            <a:extLst>
              <a:ext uri="{FF2B5EF4-FFF2-40B4-BE49-F238E27FC236}">
                <a16:creationId xmlns:a16="http://schemas.microsoft.com/office/drawing/2014/main" id="{90EF2171-7617-D340-8BA2-715DD86AC569}"/>
              </a:ext>
            </a:extLst>
          </p:cNvPr>
          <p:cNvSpPr>
            <a:spLocks noGrp="1"/>
          </p:cNvSpPr>
          <p:nvPr>
            <p:ph type="ctrTitle"/>
          </p:nvPr>
        </p:nvSpPr>
        <p:spPr bwMode="auto">
          <a:xfrm>
            <a:off x="2692400" y="1871663"/>
            <a:ext cx="6815138" cy="338296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fr-BE" altLang="fr-FR" sz="2000" cap="none">
                <a:ea typeface="ヒラギノ角ゴ Pro W3" panose="020B0300000000000000" pitchFamily="34" charset="-128"/>
              </a:rPr>
              <a:t>ETATS-UNIS : LA BIBLIOTHÈQUE DE KANSAS CITY, UNE ARCHITECTURE ORIGINALE QUI PROPOSE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UNE FAÇADE EN FORME DE GRANDS LIVRES RANGÉS.</a:t>
            </a:r>
          </a:p>
        </p:txBody>
      </p:sp>
      <p:pic>
        <p:nvPicPr>
          <p:cNvPr id="26626" name="Image 2" descr="La grenouille piégée-9.psd">
            <a:extLst>
              <a:ext uri="{FF2B5EF4-FFF2-40B4-BE49-F238E27FC236}">
                <a16:creationId xmlns:a16="http://schemas.microsoft.com/office/drawing/2014/main" id="{5F022868-F64C-884B-90A1-B1663DC561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re 1">
            <a:extLst>
              <a:ext uri="{FF2B5EF4-FFF2-40B4-BE49-F238E27FC236}">
                <a16:creationId xmlns:a16="http://schemas.microsoft.com/office/drawing/2014/main" id="{A0491290-4D75-B14E-B7FE-A417AFA99D07}"/>
              </a:ext>
            </a:extLst>
          </p:cNvPr>
          <p:cNvSpPr>
            <a:spLocks noGrp="1"/>
          </p:cNvSpPr>
          <p:nvPr>
            <p:ph type="ctrTitle"/>
          </p:nvPr>
        </p:nvSpPr>
        <p:spPr bwMode="auto">
          <a:xfrm>
            <a:off x="2692400" y="1871663"/>
            <a:ext cx="6815138" cy="338296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fr-BE" altLang="fr-FR" sz="2000" cap="none">
                <a:ea typeface="ヒラギノ角ゴ Pro W3" panose="020B0300000000000000" pitchFamily="34" charset="-128"/>
              </a:rPr>
              <a:t>CRIMÉE : LE MONT AÏ-PETRI EST UNE MONTAGNE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DE 1230 MÈTRES DE HAUTEUR QUI SE TROUVE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DANS LA RÉGION DE YALTA.</a:t>
            </a:r>
          </a:p>
        </p:txBody>
      </p:sp>
      <p:pic>
        <p:nvPicPr>
          <p:cNvPr id="27650" name="Image 2" descr="La grenouille piégée-10.psd">
            <a:extLst>
              <a:ext uri="{FF2B5EF4-FFF2-40B4-BE49-F238E27FC236}">
                <a16:creationId xmlns:a16="http://schemas.microsoft.com/office/drawing/2014/main" id="{D172439D-5DC0-4D48-AFF7-2F7E2FCBF7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088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re 1">
            <a:extLst>
              <a:ext uri="{FF2B5EF4-FFF2-40B4-BE49-F238E27FC236}">
                <a16:creationId xmlns:a16="http://schemas.microsoft.com/office/drawing/2014/main" id="{97431C7D-E012-EB44-8A0A-83F07B83FFD5}"/>
              </a:ext>
            </a:extLst>
          </p:cNvPr>
          <p:cNvSpPr>
            <a:spLocks noGrp="1"/>
          </p:cNvSpPr>
          <p:nvPr>
            <p:ph type="ctrTitle"/>
          </p:nvPr>
        </p:nvSpPr>
        <p:spPr bwMode="auto">
          <a:xfrm>
            <a:off x="2692400" y="1871663"/>
            <a:ext cx="6815138" cy="338296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fr-BE" altLang="fr-FR" sz="2000" cap="none">
                <a:ea typeface="ヒラギノ角ゴ Pro W3" panose="020B0300000000000000" pitchFamily="34" charset="-128"/>
              </a:rPr>
              <a:t>ÉGYPTE : LA BIBLIOTHÈQUE D'ALEXANDRIE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A ÉTÉ CONSTRUITE À PARTIR DE 1995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ET A COÛTÉ 220 MILLIONS DE DOLLARS.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ELLE FÛT INAUGURÉE EN OCTOBRE 2002.</a:t>
            </a:r>
          </a:p>
        </p:txBody>
      </p:sp>
      <p:pic>
        <p:nvPicPr>
          <p:cNvPr id="28674" name="Image 2" descr="La grenouille piégée-11.psd">
            <a:extLst>
              <a:ext uri="{FF2B5EF4-FFF2-40B4-BE49-F238E27FC236}">
                <a16:creationId xmlns:a16="http://schemas.microsoft.com/office/drawing/2014/main" id="{90F4506E-F4D5-3E4B-8A9A-653545D62A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51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re 1">
            <a:extLst>
              <a:ext uri="{FF2B5EF4-FFF2-40B4-BE49-F238E27FC236}">
                <a16:creationId xmlns:a16="http://schemas.microsoft.com/office/drawing/2014/main" id="{01ACD8F4-4BDA-9A43-8D3A-551092E40122}"/>
              </a:ext>
            </a:extLst>
          </p:cNvPr>
          <p:cNvSpPr>
            <a:spLocks noGrp="1"/>
          </p:cNvSpPr>
          <p:nvPr>
            <p:ph type="ctrTitle"/>
          </p:nvPr>
        </p:nvSpPr>
        <p:spPr bwMode="auto">
          <a:xfrm>
            <a:off x="2692400" y="1871663"/>
            <a:ext cx="6815138" cy="338296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fr-BE" altLang="fr-FR" sz="2000" cap="none">
                <a:ea typeface="ヒラギノ角ゴ Pro W3" panose="020B0300000000000000" pitchFamily="34" charset="-128"/>
              </a:rPr>
              <a:t>FRANCE : LE MOULIN DE L'ABBAYE EST UN HÔTEL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DE LUXE SITUÉ À BRANTÔME-EN-PÉRIGORD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EN DORDOGNE.</a:t>
            </a:r>
          </a:p>
        </p:txBody>
      </p:sp>
      <p:pic>
        <p:nvPicPr>
          <p:cNvPr id="29698" name="Image 2" descr="La grenouille piégée-13.psd">
            <a:extLst>
              <a:ext uri="{FF2B5EF4-FFF2-40B4-BE49-F238E27FC236}">
                <a16:creationId xmlns:a16="http://schemas.microsoft.com/office/drawing/2014/main" id="{F78A3A9F-1A29-CD4D-A680-1E2E101F4F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438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re 1">
            <a:extLst>
              <a:ext uri="{FF2B5EF4-FFF2-40B4-BE49-F238E27FC236}">
                <a16:creationId xmlns:a16="http://schemas.microsoft.com/office/drawing/2014/main" id="{033BC7D5-9866-A144-A846-DD124860CB1F}"/>
              </a:ext>
            </a:extLst>
          </p:cNvPr>
          <p:cNvSpPr>
            <a:spLocks noGrp="1"/>
          </p:cNvSpPr>
          <p:nvPr>
            <p:ph type="ctrTitle"/>
          </p:nvPr>
        </p:nvSpPr>
        <p:spPr bwMode="auto">
          <a:xfrm>
            <a:off x="2692400" y="1871663"/>
            <a:ext cx="6815138" cy="338296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fr-BE" altLang="fr-FR" sz="2000" cap="none">
                <a:ea typeface="ヒラギノ角ゴ Pro W3" panose="020B0300000000000000" pitchFamily="34" charset="-128"/>
              </a:rPr>
              <a:t>PÉROU : OASIS DE HUACACHINA, VILLAGE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DANS LA RÉGION D'ICA QUI DISPOSE D'UNE OASIS.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EN 1999, SEULEMENT 115 PERSONNES Y VIVAIENT.</a:t>
            </a:r>
          </a:p>
        </p:txBody>
      </p:sp>
      <p:pic>
        <p:nvPicPr>
          <p:cNvPr id="30722" name="Image 2" descr="La grenouille piégée-14.psd">
            <a:extLst>
              <a:ext uri="{FF2B5EF4-FFF2-40B4-BE49-F238E27FC236}">
                <a16:creationId xmlns:a16="http://schemas.microsoft.com/office/drawing/2014/main" id="{CE5CCD9E-6144-614B-9118-7672119B94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42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re 1">
            <a:extLst>
              <a:ext uri="{FF2B5EF4-FFF2-40B4-BE49-F238E27FC236}">
                <a16:creationId xmlns:a16="http://schemas.microsoft.com/office/drawing/2014/main" id="{66E4C7CD-5041-7D41-8804-0D59A5F1B8D9}"/>
              </a:ext>
            </a:extLst>
          </p:cNvPr>
          <p:cNvSpPr>
            <a:spLocks noGrp="1"/>
          </p:cNvSpPr>
          <p:nvPr>
            <p:ph type="ctrTitle"/>
          </p:nvPr>
        </p:nvSpPr>
        <p:spPr bwMode="auto">
          <a:xfrm>
            <a:off x="2692400" y="1871663"/>
            <a:ext cx="6815138" cy="338296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fr-BE" altLang="fr-FR" sz="2000" cap="none">
                <a:ea typeface="ヒラギノ角ゴ Pro W3" panose="020B0300000000000000" pitchFamily="34" charset="-128"/>
              </a:rPr>
              <a:t>MEXIQUE : LES ÎLES MARIETA EST UN ARCHIPEL INHABITÉ PRÈS DES CÔTES DE NAYARIT.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C'EST UNE ANCIENNE ZONE MILITAIRE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DEVENUE PARC NATIONAL PROTÉGÉ.</a:t>
            </a:r>
          </a:p>
        </p:txBody>
      </p:sp>
      <p:pic>
        <p:nvPicPr>
          <p:cNvPr id="31746" name="Image 2" descr="La grenouille piégée-15.psd">
            <a:extLst>
              <a:ext uri="{FF2B5EF4-FFF2-40B4-BE49-F238E27FC236}">
                <a16:creationId xmlns:a16="http://schemas.microsoft.com/office/drawing/2014/main" id="{9DB0BFBB-D667-4948-9EA4-1B362892D8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re 1">
            <a:extLst>
              <a:ext uri="{FF2B5EF4-FFF2-40B4-BE49-F238E27FC236}">
                <a16:creationId xmlns:a16="http://schemas.microsoft.com/office/drawing/2014/main" id="{C33D7F24-B616-C94B-83C0-0AD907EA9790}"/>
              </a:ext>
            </a:extLst>
          </p:cNvPr>
          <p:cNvSpPr>
            <a:spLocks noGrp="1"/>
          </p:cNvSpPr>
          <p:nvPr>
            <p:ph type="ctrTitle"/>
          </p:nvPr>
        </p:nvSpPr>
        <p:spPr bwMode="auto">
          <a:xfrm>
            <a:off x="2692400" y="1871663"/>
            <a:ext cx="6815138" cy="338296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fr-BE" altLang="fr-FR" sz="2000" cap="none">
                <a:ea typeface="ヒラギノ角ゴ Pro W3" panose="020B0300000000000000" pitchFamily="34" charset="-128"/>
              </a:rPr>
              <a:t>SRI LANKA : LE ROCHER DU LION SIGIRÎYA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EST UN SITE ARCHÉOLOGIQUE MAJEUR,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CLASSÉ AU PATRIMOINE MONDIAL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DE L'HUMANITÉ PAR L'UNESCO.</a:t>
            </a:r>
          </a:p>
        </p:txBody>
      </p:sp>
      <p:pic>
        <p:nvPicPr>
          <p:cNvPr id="32770" name="Image 2" descr="La grenouille piégée-16.psd">
            <a:extLst>
              <a:ext uri="{FF2B5EF4-FFF2-40B4-BE49-F238E27FC236}">
                <a16:creationId xmlns:a16="http://schemas.microsoft.com/office/drawing/2014/main" id="{75E25973-43F7-B041-9465-467406B1EA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6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re 1">
            <a:extLst>
              <a:ext uri="{FF2B5EF4-FFF2-40B4-BE49-F238E27FC236}">
                <a16:creationId xmlns:a16="http://schemas.microsoft.com/office/drawing/2014/main" id="{384A865E-C6FB-0C41-943D-63EEEFB0087B}"/>
              </a:ext>
            </a:extLst>
          </p:cNvPr>
          <p:cNvSpPr>
            <a:spLocks noGrp="1"/>
          </p:cNvSpPr>
          <p:nvPr>
            <p:ph type="ctrTitle"/>
          </p:nvPr>
        </p:nvSpPr>
        <p:spPr bwMode="auto">
          <a:xfrm>
            <a:off x="2692400" y="1871663"/>
            <a:ext cx="6815138" cy="338296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fr-BE" altLang="fr-FR" sz="2000" cap="none">
                <a:ea typeface="ヒラギノ角ゴ Pro W3" panose="020B0300000000000000" pitchFamily="34" charset="-128"/>
              </a:rPr>
              <a:t>PORTUGAL : LE FORT DE SÃO JOÃO BAPTISTA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DU XVIIE SIÈCLE SITUÉ DANS L'ÎLE DE BERLENGAS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EN FACE DE LA VILLE PORTUAIRE DE PENICHE.</a:t>
            </a:r>
          </a:p>
        </p:txBody>
      </p:sp>
      <p:pic>
        <p:nvPicPr>
          <p:cNvPr id="33794" name="Image 2" descr="La grenouille piégée-17.psd">
            <a:extLst>
              <a:ext uri="{FF2B5EF4-FFF2-40B4-BE49-F238E27FC236}">
                <a16:creationId xmlns:a16="http://schemas.microsoft.com/office/drawing/2014/main" id="{AE3007A4-9954-574F-85EA-04B55DA95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088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re 1">
            <a:extLst>
              <a:ext uri="{FF2B5EF4-FFF2-40B4-BE49-F238E27FC236}">
                <a16:creationId xmlns:a16="http://schemas.microsoft.com/office/drawing/2014/main" id="{814F1D99-15C5-194C-94F4-808BED07FDF8}"/>
              </a:ext>
            </a:extLst>
          </p:cNvPr>
          <p:cNvSpPr>
            <a:spLocks noGrp="1"/>
          </p:cNvSpPr>
          <p:nvPr>
            <p:ph type="ctrTitle"/>
          </p:nvPr>
        </p:nvSpPr>
        <p:spPr bwMode="auto">
          <a:xfrm>
            <a:off x="2692400" y="1871663"/>
            <a:ext cx="6815138" cy="338296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fr-BE" altLang="fr-FR" sz="2000" cap="none">
                <a:ea typeface="ヒラギノ角ゴ Pro W3" panose="020B0300000000000000" pitchFamily="34" charset="-128"/>
              </a:rPr>
              <a:t>CANADA : LE JARDIN BOTANIQUE DE MONTRÉAL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EST L'UN DES PLUS IMPORTANTS DU MONDE.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IL FÛT CRÉÉ EN JUIN 1931.</a:t>
            </a:r>
          </a:p>
        </p:txBody>
      </p:sp>
      <p:pic>
        <p:nvPicPr>
          <p:cNvPr id="34818" name="Image 2" descr="La grenouille piégée-18.psd">
            <a:extLst>
              <a:ext uri="{FF2B5EF4-FFF2-40B4-BE49-F238E27FC236}">
                <a16:creationId xmlns:a16="http://schemas.microsoft.com/office/drawing/2014/main" id="{4F9C5731-C230-BA49-AE5F-0AB1F2747B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42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itre 1">
            <a:extLst>
              <a:ext uri="{FF2B5EF4-FFF2-40B4-BE49-F238E27FC236}">
                <a16:creationId xmlns:a16="http://schemas.microsoft.com/office/drawing/2014/main" id="{D828CBCC-A900-C64F-9263-8854A924FA21}"/>
              </a:ext>
            </a:extLst>
          </p:cNvPr>
          <p:cNvSpPr>
            <a:spLocks noGrp="1"/>
          </p:cNvSpPr>
          <p:nvPr>
            <p:ph type="ctrTitle"/>
          </p:nvPr>
        </p:nvSpPr>
        <p:spPr bwMode="auto">
          <a:xfrm>
            <a:off x="2692400" y="1871663"/>
            <a:ext cx="6815138" cy="338296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fr-BE" altLang="fr-FR" sz="2000" cap="none">
                <a:ea typeface="ヒラギノ角ゴ Pro W3" panose="020B0300000000000000" pitchFamily="34" charset="-128"/>
              </a:rPr>
              <a:t>THAÏLANDE : LA GROTTE DE PHRAYA NAKHON, LE TEMPLE BOUDDHISTE CONSTRUIT AU MILIEU </a:t>
            </a:r>
            <a:br>
              <a:rPr lang="fr-BE" altLang="fr-FR" sz="2000" cap="none">
                <a:ea typeface="ヒラギノ角ゴ Pro W3" panose="020B0300000000000000" pitchFamily="34" charset="-128"/>
              </a:rPr>
            </a:br>
            <a:r>
              <a:rPr lang="fr-BE" altLang="fr-FR" sz="2000" cap="none">
                <a:ea typeface="ヒラギノ角ゴ Pro W3" panose="020B0300000000000000" pitchFamily="34" charset="-128"/>
              </a:rPr>
              <a:t>DE LA GROTTE EST ÉCLAIRÉ PAR LA LUMIÈRE DU CIEL.</a:t>
            </a:r>
          </a:p>
        </p:txBody>
      </p:sp>
      <p:pic>
        <p:nvPicPr>
          <p:cNvPr id="35842" name="Image 2" descr="La grenouille piégée-19.psd">
            <a:extLst>
              <a:ext uri="{FF2B5EF4-FFF2-40B4-BE49-F238E27FC236}">
                <a16:creationId xmlns:a16="http://schemas.microsoft.com/office/drawing/2014/main" id="{3995E287-0F71-9A4C-AE07-320909DF80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onds dans l’eau">
  <a:themeElements>
    <a:clrScheme name="Ronds dans l’eau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Ronds dans l’eau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onds dans l’eau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TM04033925[[fn=Ronds dans l’eau]]</Template>
  <TotalTime>125</TotalTime>
  <Words>182</Words>
  <Application>Microsoft Macintosh PowerPoint</Application>
  <PresentationFormat>Grand écran</PresentationFormat>
  <Paragraphs>17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Tw Cen MT</vt:lpstr>
      <vt:lpstr>ヒラギノ角ゴ Pro W3</vt:lpstr>
      <vt:lpstr>Arial</vt:lpstr>
      <vt:lpstr>Calibri</vt:lpstr>
      <vt:lpstr>Ronds dans l’eau</vt:lpstr>
      <vt:lpstr>ITALIE : LE MONASTÈRE SANTA MARIA DELL'ISOLA  A ÉTÉ CONSTRUIT SUR UNE PETITE FALAISE ROCHEUSE PRÈS DE LA PLAGE DE TROPEA.</vt:lpstr>
      <vt:lpstr>FRANCE : LES JARDINS DE MARQUEYSSAC - BELVÉDÈRE DE LA DORDOGNE SE SITUENT  SUR LA COMMUNE DE VÉZAC,  DANS UN PARC HISTORIQUE DE 22 HECTARES.</vt:lpstr>
      <vt:lpstr>PHILIPPINNES : «LABASSIN WATERFALL RESTAURANT» CE RESTAURANT PROPOSE À SES CLIENTS DE MANGER LES PIEDS DANS L'EAU. UNE CASCADE ARTIFICIELLE  A ÉTÉ CONSTRUITE POUR L'OCCASION.</vt:lpstr>
      <vt:lpstr>IRAN : LA MOSQUÉE NASIR-OL-MOLK  EST UNE MOSQUÉE CHIITE DANS LA PROVINCE  DE FARS. ELLE A ÉTÉ CONSTRUITE DE 1876 À 1888 ET REGORGE DE COULEURS.</vt:lpstr>
      <vt:lpstr>RUSSIE : PARC NATUREL DES COLONNES DE LA LÉNA, COLONNES DE PIERRE NATURELLES MESURENT PLUSIEURS DIZAINES DE MÈTRES DE HAUTEUR  ET SONT FORMÉES PAR UN PHÉNOMÈNE D'ÉROSION.</vt:lpstr>
      <vt:lpstr>THAÏLANDE : LE TEMPLE BLANC WAT RONG KHUN  EST UN LIEU DE CULTE ENTIÈREMENT BLANC  SITUÉ AU SUD DE CHIANG RAI.</vt:lpstr>
      <vt:lpstr>SINGAPOUR : LE PARC “GARDENS BY THE BAY”,  ESPACE VERT À LA BIODIVERSITÉ REMARQUABLE, CONSTRUIT POUR PLUS DE 625 MILLIONS D’EUROS. CE PARC GÉANT MESURE 101 HECTARES  ET COMPREND TROIS JARDINS.</vt:lpstr>
      <vt:lpstr>ETATS-UNIS : LA BIBLIOTHÈQUE DE KANSAS CITY, UNE ARCHITECTURE ORIGINALE QUI PROPOSE  UNE FAÇADE EN FORME DE GRANDS LIVRES RANGÉS.</vt:lpstr>
      <vt:lpstr>CRIMÉE : LE MONT AÏ-PETRI EST UNE MONTAGNE  DE 1230 MÈTRES DE HAUTEUR QUI SE TROUVE  DANS LA RÉGION DE YALTA.</vt:lpstr>
      <vt:lpstr>ÉGYPTE : LA BIBLIOTHÈQUE D'ALEXANDRIE  A ÉTÉ CONSTRUITE À PARTIR DE 1995  ET A COÛTÉ 220 MILLIONS DE DOLLARS.  ELLE FÛT INAUGURÉE EN OCTOBRE 2002.</vt:lpstr>
      <vt:lpstr>FRANCE : LE MOULIN DE L'ABBAYE EST UN HÔTEL  DE LUXE SITUÉ À BRANTÔME-EN-PÉRIGORD  EN DORDOGNE.</vt:lpstr>
      <vt:lpstr>PÉROU : OASIS DE HUACACHINA, VILLAGE  DANS LA RÉGION D'ICA QUI DISPOSE D'UNE OASIS.  EN 1999, SEULEMENT 115 PERSONNES Y VIVAIENT.</vt:lpstr>
      <vt:lpstr>MEXIQUE : LES ÎLES MARIETA EST UN ARCHIPEL INHABITÉ PRÈS DES CÔTES DE NAYARIT.  C'EST UNE ANCIENNE ZONE MILITAIRE  DEVENUE PARC NATIONAL PROTÉGÉ.</vt:lpstr>
      <vt:lpstr>SRI LANKA : LE ROCHER DU LION SIGIRÎYA  EST UN SITE ARCHÉOLOGIQUE MAJEUR,  CLASSÉ AU PATRIMOINE MONDIAL  DE L'HUMANITÉ PAR L'UNESCO.</vt:lpstr>
      <vt:lpstr>PORTUGAL : LE FORT DE SÃO JOÃO BAPTISTA  DU XVIIE SIÈCLE SITUÉ DANS L'ÎLE DE BERLENGAS  EN FACE DE LA VILLE PORTUAIRE DE PENICHE.</vt:lpstr>
      <vt:lpstr>CANADA : LE JARDIN BOTANIQUE DE MONTRÉAL  EST L'UN DES PLUS IMPORTANTS DU MONDE.  IL FÛT CRÉÉ EN JUIN 1931.</vt:lpstr>
      <vt:lpstr>THAÏLANDE : LA GROTTE DE PHRAYA NAKHON, LE TEMPLE BOUDDHISTE CONSTRUIT AU MILIEU  DE LA GROTTE EST ÉCLAIRÉ PAR LA LUMIÈRE DU CIEL.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Chine : L'escalier en spirale sur les Monts Taihang mesure 91 mètres de haut.</dc:title>
  <dc:creator>Ludovic Rolin</dc:creator>
  <cp:lastModifiedBy>Microsoft Office User</cp:lastModifiedBy>
  <cp:revision>15</cp:revision>
  <dcterms:created xsi:type="dcterms:W3CDTF">2014-12-16T13:13:33Z</dcterms:created>
  <dcterms:modified xsi:type="dcterms:W3CDTF">2020-05-08T13:49:29Z</dcterms:modified>
</cp:coreProperties>
</file>