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8" r:id="rId2"/>
  </p:sldMasterIdLst>
  <p:notesMasterIdLst>
    <p:notesMasterId r:id="rId16"/>
  </p:notesMasterIdLst>
  <p:handoutMasterIdLst>
    <p:handoutMasterId r:id="rId17"/>
  </p:handout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U8xjqFWxeQ4QDoDT1IkmJQ==" hashData="6L9BJlGFhj1Dd5WQoDaoSfc2Pe7gPBQMIWH05RMEAGtmjtx8NUsswCwmORthJt3UrSPoZNmALBx+plwzlkmMeA=="/>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0EBDC"/>
    <a:srgbClr val="005360"/>
    <a:srgbClr val="5EB2A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8" autoAdjust="0"/>
    <p:restoredTop sz="94665"/>
  </p:normalViewPr>
  <p:slideViewPr>
    <p:cSldViewPr snapToGrid="0" snapToObjects="1">
      <p:cViewPr varScale="1">
        <p:scale>
          <a:sx n="77" d="100"/>
          <a:sy n="77" d="100"/>
        </p:scale>
        <p:origin x="54" y="96"/>
      </p:cViewPr>
      <p:guideLst/>
    </p:cSldViewPr>
  </p:slideViewPr>
  <p:notesTextViewPr>
    <p:cViewPr>
      <p:scale>
        <a:sx n="1" d="1"/>
        <a:sy n="1" d="1"/>
      </p:scale>
      <p:origin x="0" y="0"/>
    </p:cViewPr>
  </p:notesTextViewPr>
  <p:notesViewPr>
    <p:cSldViewPr snapToGrid="0" snapToObjects="1">
      <p:cViewPr varScale="1">
        <p:scale>
          <a:sx n="89" d="100"/>
          <a:sy n="89" d="100"/>
        </p:scale>
        <p:origin x="2994"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 xmlns:a16="http://schemas.microsoft.com/office/drawing/2014/main" id="{94D67A3C-5767-4674-8E20-927F69780F9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dirty="0"/>
          </a:p>
        </p:txBody>
      </p:sp>
      <p:sp>
        <p:nvSpPr>
          <p:cNvPr id="3" name="Espace réservé de la date 2">
            <a:extLst>
              <a:ext uri="{FF2B5EF4-FFF2-40B4-BE49-F238E27FC236}">
                <a16:creationId xmlns="" xmlns:a16="http://schemas.microsoft.com/office/drawing/2014/main" id="{F79E8C2F-5909-4520-BEC5-BB99174C119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8C4678E-2AEB-4931-9A2E-21AC0B49BBB4}" type="datetimeFigureOut">
              <a:rPr lang="fr-FR" smtClean="0"/>
              <a:t>26/12/2018</a:t>
            </a:fld>
            <a:endParaRPr lang="fr-FR" dirty="0"/>
          </a:p>
        </p:txBody>
      </p:sp>
      <p:sp>
        <p:nvSpPr>
          <p:cNvPr id="4" name="Espace réservé du pied de page 3">
            <a:extLst>
              <a:ext uri="{FF2B5EF4-FFF2-40B4-BE49-F238E27FC236}">
                <a16:creationId xmlns="" xmlns:a16="http://schemas.microsoft.com/office/drawing/2014/main" id="{5E0C054A-38BE-4933-B259-03EEEDCF09D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dirty="0"/>
          </a:p>
        </p:txBody>
      </p:sp>
      <p:sp>
        <p:nvSpPr>
          <p:cNvPr id="5" name="Espace réservé du numéro de diapositive 4">
            <a:extLst>
              <a:ext uri="{FF2B5EF4-FFF2-40B4-BE49-F238E27FC236}">
                <a16:creationId xmlns="" xmlns:a16="http://schemas.microsoft.com/office/drawing/2014/main" id="{D1070058-BE5E-48CD-B1FB-04699674001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91309F5-D995-499E-8CB4-8AB91EBEFA79}" type="slidenum">
              <a:rPr lang="fr-FR" smtClean="0"/>
              <a:t>‹N°›</a:t>
            </a:fld>
            <a:endParaRPr lang="fr-FR" dirty="0"/>
          </a:p>
        </p:txBody>
      </p:sp>
    </p:spTree>
    <p:extLst>
      <p:ext uri="{BB962C8B-B14F-4D97-AF65-F5344CB8AC3E}">
        <p14:creationId xmlns:p14="http://schemas.microsoft.com/office/powerpoint/2010/main" val="31878564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289998-9B72-4829-A7EA-5F79195F5C2C}" type="datetimeFigureOut">
              <a:rPr lang="fr-FR" noProof="0" smtClean="0"/>
              <a:t>26/12/2018</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noProof="0"/>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noProof="0"/>
              <a:t>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4EDAEA-1A96-45CA-8702-F7D5A751A94C}" type="slidenum">
              <a:rPr lang="fr-FR" noProof="0" smtClean="0"/>
              <a:t>‹N°›</a:t>
            </a:fld>
            <a:endParaRPr lang="fr-FR" noProof="0"/>
          </a:p>
        </p:txBody>
      </p:sp>
    </p:spTree>
    <p:extLst>
      <p:ext uri="{BB962C8B-B14F-4D97-AF65-F5344CB8AC3E}">
        <p14:creationId xmlns:p14="http://schemas.microsoft.com/office/powerpoint/2010/main" val="3092453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994EDAEA-1A96-45CA-8702-F7D5A751A94C}" type="slidenum">
              <a:rPr lang="fr-FR" smtClean="0"/>
              <a:t>1</a:t>
            </a:fld>
            <a:endParaRPr lang="fr-FR" dirty="0"/>
          </a:p>
        </p:txBody>
      </p:sp>
    </p:spTree>
    <p:extLst>
      <p:ext uri="{BB962C8B-B14F-4D97-AF65-F5344CB8AC3E}">
        <p14:creationId xmlns:p14="http://schemas.microsoft.com/office/powerpoint/2010/main" val="7452101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994EDAEA-1A96-45CA-8702-F7D5A751A94C}" type="slidenum">
              <a:rPr lang="fr-FR" smtClean="0"/>
              <a:t>2</a:t>
            </a:fld>
            <a:endParaRPr lang="fr-FR" dirty="0"/>
          </a:p>
        </p:txBody>
      </p:sp>
    </p:spTree>
    <p:extLst>
      <p:ext uri="{BB962C8B-B14F-4D97-AF65-F5344CB8AC3E}">
        <p14:creationId xmlns:p14="http://schemas.microsoft.com/office/powerpoint/2010/main" val="27133569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994EDAEA-1A96-45CA-8702-F7D5A751A94C}" type="slidenum">
              <a:rPr lang="fr-FR" smtClean="0"/>
              <a:t>3</a:t>
            </a:fld>
            <a:endParaRPr lang="fr-FR" dirty="0"/>
          </a:p>
        </p:txBody>
      </p:sp>
    </p:spTree>
    <p:extLst>
      <p:ext uri="{BB962C8B-B14F-4D97-AF65-F5344CB8AC3E}">
        <p14:creationId xmlns:p14="http://schemas.microsoft.com/office/powerpoint/2010/main" val="26184564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994EDAEA-1A96-45CA-8702-F7D5A751A94C}" type="slidenum">
              <a:rPr lang="fr-FR" smtClean="0"/>
              <a:t>4</a:t>
            </a:fld>
            <a:endParaRPr lang="fr-FR" dirty="0"/>
          </a:p>
        </p:txBody>
      </p:sp>
    </p:spTree>
    <p:extLst>
      <p:ext uri="{BB962C8B-B14F-4D97-AF65-F5344CB8AC3E}">
        <p14:creationId xmlns:p14="http://schemas.microsoft.com/office/powerpoint/2010/main" val="21920512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994EDAEA-1A96-45CA-8702-F7D5A751A94C}" type="slidenum">
              <a:rPr lang="fr-FR" smtClean="0"/>
              <a:t>5</a:t>
            </a:fld>
            <a:endParaRPr lang="fr-FR" dirty="0"/>
          </a:p>
        </p:txBody>
      </p:sp>
    </p:spTree>
    <p:extLst>
      <p:ext uri="{BB962C8B-B14F-4D97-AF65-F5344CB8AC3E}">
        <p14:creationId xmlns:p14="http://schemas.microsoft.com/office/powerpoint/2010/main" val="5792729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994EDAEA-1A96-45CA-8702-F7D5A751A94C}" type="slidenum">
              <a:rPr lang="fr-FR" smtClean="0"/>
              <a:t>6</a:t>
            </a:fld>
            <a:endParaRPr lang="fr-FR" dirty="0"/>
          </a:p>
        </p:txBody>
      </p:sp>
    </p:spTree>
    <p:extLst>
      <p:ext uri="{BB962C8B-B14F-4D97-AF65-F5344CB8AC3E}">
        <p14:creationId xmlns:p14="http://schemas.microsoft.com/office/powerpoint/2010/main" val="1586869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994EDAEA-1A96-45CA-8702-F7D5A751A94C}" type="slidenum">
              <a:rPr lang="fr-FR" smtClean="0"/>
              <a:t>7</a:t>
            </a:fld>
            <a:endParaRPr lang="fr-FR" dirty="0"/>
          </a:p>
        </p:txBody>
      </p:sp>
    </p:spTree>
    <p:extLst>
      <p:ext uri="{BB962C8B-B14F-4D97-AF65-F5344CB8AC3E}">
        <p14:creationId xmlns:p14="http://schemas.microsoft.com/office/powerpoint/2010/main" val="12652980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994EDAEA-1A96-45CA-8702-F7D5A751A94C}" type="slidenum">
              <a:rPr lang="fr-FR" smtClean="0"/>
              <a:t>8</a:t>
            </a:fld>
            <a:endParaRPr lang="fr-FR" dirty="0"/>
          </a:p>
        </p:txBody>
      </p:sp>
    </p:spTree>
    <p:extLst>
      <p:ext uri="{BB962C8B-B14F-4D97-AF65-F5344CB8AC3E}">
        <p14:creationId xmlns:p14="http://schemas.microsoft.com/office/powerpoint/2010/main" val="35700168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994EDAEA-1A96-45CA-8702-F7D5A751A94C}" type="slidenum">
              <a:rPr lang="fr-FR" smtClean="0"/>
              <a:t>9</a:t>
            </a:fld>
            <a:endParaRPr lang="fr-FR" dirty="0"/>
          </a:p>
        </p:txBody>
      </p:sp>
    </p:spTree>
    <p:extLst>
      <p:ext uri="{BB962C8B-B14F-4D97-AF65-F5344CB8AC3E}">
        <p14:creationId xmlns:p14="http://schemas.microsoft.com/office/powerpoint/2010/main" val="40989495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994EDAEA-1A96-45CA-8702-F7D5A751A94C}" type="slidenum">
              <a:rPr lang="fr-FR" smtClean="0"/>
              <a:t>10</a:t>
            </a:fld>
            <a:endParaRPr lang="fr-FR" dirty="0"/>
          </a:p>
        </p:txBody>
      </p:sp>
    </p:spTree>
    <p:extLst>
      <p:ext uri="{BB962C8B-B14F-4D97-AF65-F5344CB8AC3E}">
        <p14:creationId xmlns:p14="http://schemas.microsoft.com/office/powerpoint/2010/main" val="8569687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994EDAEA-1A96-45CA-8702-F7D5A751A94C}" type="slidenum">
              <a:rPr lang="fr-FR" smtClean="0"/>
              <a:t>11</a:t>
            </a:fld>
            <a:endParaRPr lang="fr-FR" dirty="0"/>
          </a:p>
        </p:txBody>
      </p:sp>
    </p:spTree>
    <p:extLst>
      <p:ext uri="{BB962C8B-B14F-4D97-AF65-F5344CB8AC3E}">
        <p14:creationId xmlns:p14="http://schemas.microsoft.com/office/powerpoint/2010/main" val="28338090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994EDAEA-1A96-45CA-8702-F7D5A751A94C}" type="slidenum">
              <a:rPr lang="fr-FR" smtClean="0"/>
              <a:t>12</a:t>
            </a:fld>
            <a:endParaRPr lang="fr-FR" dirty="0"/>
          </a:p>
        </p:txBody>
      </p:sp>
    </p:spTree>
    <p:extLst>
      <p:ext uri="{BB962C8B-B14F-4D97-AF65-F5344CB8AC3E}">
        <p14:creationId xmlns:p14="http://schemas.microsoft.com/office/powerpoint/2010/main" val="6690599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fld id="{994EDAEA-1A96-45CA-8702-F7D5A751A94C}" type="slidenum">
              <a:rPr lang="fr-FR" smtClean="0"/>
              <a:t>13</a:t>
            </a:fld>
            <a:endParaRPr lang="fr-FR" dirty="0"/>
          </a:p>
        </p:txBody>
      </p:sp>
    </p:spTree>
    <p:extLst>
      <p:ext uri="{BB962C8B-B14F-4D97-AF65-F5344CB8AC3E}">
        <p14:creationId xmlns:p14="http://schemas.microsoft.com/office/powerpoint/2010/main" val="28754410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e de titre">
    <p:bg>
      <p:bgPr>
        <a:solidFill>
          <a:schemeClr val="tx1"/>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 xmlns:a16="http://schemas.microsoft.com/office/drawing/2014/main" id="{5FED12A2-16A7-6843-9B63-1355399B1E2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23861730" cy="6857999"/>
          </a:xfrm>
          <a:prstGeom prst="rect">
            <a:avLst/>
          </a:prstGeom>
        </p:spPr>
      </p:pic>
      <p:sp>
        <p:nvSpPr>
          <p:cNvPr id="11" name="Rectangle 10">
            <a:extLst>
              <a:ext uri="{FF2B5EF4-FFF2-40B4-BE49-F238E27FC236}">
                <a16:creationId xmlns="" xmlns:a16="http://schemas.microsoft.com/office/drawing/2014/main" id="{45F43BF2-A8EB-C342-BFB2-28AFB1781935}"/>
              </a:ext>
            </a:extLst>
          </p:cNvPr>
          <p:cNvSpPr/>
          <p:nvPr userDrawn="1"/>
        </p:nvSpPr>
        <p:spPr>
          <a:xfrm>
            <a:off x="0" y="787400"/>
            <a:ext cx="11455400" cy="5295900"/>
          </a:xfrm>
          <a:prstGeom prst="rect">
            <a:avLst/>
          </a:prstGeom>
          <a:solidFill>
            <a:schemeClr val="accent5">
              <a:lumMod val="60000"/>
              <a:lumOff val="4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dirty="0"/>
          </a:p>
        </p:txBody>
      </p:sp>
      <p:cxnSp>
        <p:nvCxnSpPr>
          <p:cNvPr id="17" name="Connecteur droit 16">
            <a:extLst>
              <a:ext uri="{FF2B5EF4-FFF2-40B4-BE49-F238E27FC236}">
                <a16:creationId xmlns="" xmlns:a16="http://schemas.microsoft.com/office/drawing/2014/main" id="{1418BB35-F84D-7E4D-9F02-5B4CB837E1CB}"/>
              </a:ext>
            </a:extLst>
          </p:cNvPr>
          <p:cNvCxnSpPr/>
          <p:nvPr userDrawn="1"/>
        </p:nvCxnSpPr>
        <p:spPr>
          <a:xfrm>
            <a:off x="1778000" y="3435350"/>
            <a:ext cx="8661400" cy="0"/>
          </a:xfrm>
          <a:prstGeom prst="line">
            <a:avLst/>
          </a:prstGeom>
          <a:ln w="38100" cap="rnd">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sp>
        <p:nvSpPr>
          <p:cNvPr id="14" name="Ovale 13">
            <a:extLst>
              <a:ext uri="{FF2B5EF4-FFF2-40B4-BE49-F238E27FC236}">
                <a16:creationId xmlns="" xmlns:a16="http://schemas.microsoft.com/office/drawing/2014/main" id="{72FE6DCC-3681-AF43-B6B6-4A40A92581A5}"/>
              </a:ext>
            </a:extLst>
          </p:cNvPr>
          <p:cNvSpPr/>
          <p:nvPr userDrawn="1"/>
        </p:nvSpPr>
        <p:spPr>
          <a:xfrm>
            <a:off x="2260600" y="1647825"/>
            <a:ext cx="3562350" cy="3562350"/>
          </a:xfrm>
          <a:prstGeom prst="ellipse">
            <a:avLst/>
          </a:prstGeom>
          <a:solidFill>
            <a:schemeClr val="accent4">
              <a:lumMod val="7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dirty="0"/>
          </a:p>
        </p:txBody>
      </p:sp>
      <p:sp>
        <p:nvSpPr>
          <p:cNvPr id="18" name="Ovale 17">
            <a:extLst>
              <a:ext uri="{FF2B5EF4-FFF2-40B4-BE49-F238E27FC236}">
                <a16:creationId xmlns="" xmlns:a16="http://schemas.microsoft.com/office/drawing/2014/main" id="{5A8E30CA-E181-3D4D-BB1E-9167FF0BE5D9}"/>
              </a:ext>
            </a:extLst>
          </p:cNvPr>
          <p:cNvSpPr/>
          <p:nvPr userDrawn="1"/>
        </p:nvSpPr>
        <p:spPr>
          <a:xfrm>
            <a:off x="2285627" y="1647121"/>
            <a:ext cx="3562350" cy="3562350"/>
          </a:xfrm>
          <a:prstGeom prst="ellipse">
            <a:avLst/>
          </a:prstGeom>
          <a:solidFill>
            <a:schemeClr val="accent4">
              <a:lumMod val="7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dirty="0"/>
          </a:p>
        </p:txBody>
      </p:sp>
      <p:sp>
        <p:nvSpPr>
          <p:cNvPr id="12" name="Triangle 11">
            <a:extLst>
              <a:ext uri="{FF2B5EF4-FFF2-40B4-BE49-F238E27FC236}">
                <a16:creationId xmlns="" xmlns:a16="http://schemas.microsoft.com/office/drawing/2014/main" id="{9061463E-CF25-634A-89E2-4E3280BB9CEB}"/>
              </a:ext>
            </a:extLst>
          </p:cNvPr>
          <p:cNvSpPr/>
          <p:nvPr userDrawn="1"/>
        </p:nvSpPr>
        <p:spPr>
          <a:xfrm>
            <a:off x="0" y="0"/>
            <a:ext cx="2628900" cy="6858000"/>
          </a:xfrm>
          <a:prstGeom prst="triangle">
            <a:avLst>
              <a:gd name="adj" fmla="val 0"/>
            </a:avLst>
          </a:prstGeom>
          <a:gradFill>
            <a:gsLst>
              <a:gs pos="47000">
                <a:schemeClr val="accent4">
                  <a:lumMod val="50000"/>
                </a:schemeClr>
              </a:gs>
              <a:gs pos="98000">
                <a:schemeClr val="accent4">
                  <a:lumMod val="20000"/>
                  <a:lumOff val="80000"/>
                  <a:alpha val="10000"/>
                </a:schemeClr>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dirty="0"/>
          </a:p>
        </p:txBody>
      </p:sp>
      <p:sp>
        <p:nvSpPr>
          <p:cNvPr id="13" name="Triangle 12">
            <a:extLst>
              <a:ext uri="{FF2B5EF4-FFF2-40B4-BE49-F238E27FC236}">
                <a16:creationId xmlns="" xmlns:a16="http://schemas.microsoft.com/office/drawing/2014/main" id="{81214215-C784-4548-BD1F-4BB3F0A84645}"/>
              </a:ext>
            </a:extLst>
          </p:cNvPr>
          <p:cNvSpPr/>
          <p:nvPr userDrawn="1"/>
        </p:nvSpPr>
        <p:spPr>
          <a:xfrm flipV="1">
            <a:off x="0" y="0"/>
            <a:ext cx="2628900" cy="6858000"/>
          </a:xfrm>
          <a:prstGeom prst="triangle">
            <a:avLst>
              <a:gd name="adj" fmla="val 0"/>
            </a:avLst>
          </a:prstGeom>
          <a:solidFill>
            <a:srgbClr val="5EB2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dirty="0"/>
          </a:p>
        </p:txBody>
      </p:sp>
      <p:sp>
        <p:nvSpPr>
          <p:cNvPr id="15" name="Ovale 14">
            <a:extLst>
              <a:ext uri="{FF2B5EF4-FFF2-40B4-BE49-F238E27FC236}">
                <a16:creationId xmlns="" xmlns:a16="http://schemas.microsoft.com/office/drawing/2014/main" id="{A48B1337-BF6D-C04A-9C74-574FA33512D5}"/>
              </a:ext>
            </a:extLst>
          </p:cNvPr>
          <p:cNvSpPr/>
          <p:nvPr userDrawn="1"/>
        </p:nvSpPr>
        <p:spPr>
          <a:xfrm>
            <a:off x="2356553" y="1727201"/>
            <a:ext cx="3416300" cy="3416300"/>
          </a:xfrm>
          <a:prstGeom prst="ellipse">
            <a:avLst/>
          </a:prstGeom>
          <a:solidFill>
            <a:srgbClr val="0053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dirty="0"/>
          </a:p>
        </p:txBody>
      </p:sp>
      <p:sp>
        <p:nvSpPr>
          <p:cNvPr id="21" name="Espace réservé du texte 20">
            <a:extLst>
              <a:ext uri="{FF2B5EF4-FFF2-40B4-BE49-F238E27FC236}">
                <a16:creationId xmlns="" xmlns:a16="http://schemas.microsoft.com/office/drawing/2014/main" id="{4C5EC980-0029-164A-926D-9ED33032D7F4}"/>
              </a:ext>
            </a:extLst>
          </p:cNvPr>
          <p:cNvSpPr>
            <a:spLocks noGrp="1"/>
          </p:cNvSpPr>
          <p:nvPr>
            <p:ph type="body" sz="quarter" idx="10"/>
          </p:nvPr>
        </p:nvSpPr>
        <p:spPr>
          <a:xfrm>
            <a:off x="2671763" y="3657600"/>
            <a:ext cx="2781300" cy="896368"/>
          </a:xfrm>
          <a:prstGeom prst="rect">
            <a:avLst/>
          </a:prstGeom>
        </p:spPr>
        <p:txBody>
          <a:bodyPr rtlCol="0" anchor="ctr"/>
          <a:lstStyle>
            <a:lvl1pPr marL="0" indent="0" algn="ctr">
              <a:buNone/>
              <a:defRPr sz="1800">
                <a:solidFill>
                  <a:schemeClr val="accent5"/>
                </a:solidFill>
              </a:defRPr>
            </a:lvl1pPr>
          </a:lstStyle>
          <a:p>
            <a:pPr lvl="0" rtl="0"/>
            <a:r>
              <a:rPr lang="fr-FR" smtClean="0"/>
              <a:t>Modifiez les styles du texte du masque</a:t>
            </a:r>
          </a:p>
        </p:txBody>
      </p:sp>
      <p:sp>
        <p:nvSpPr>
          <p:cNvPr id="19" name="Titre 18">
            <a:extLst>
              <a:ext uri="{FF2B5EF4-FFF2-40B4-BE49-F238E27FC236}">
                <a16:creationId xmlns="" xmlns:a16="http://schemas.microsoft.com/office/drawing/2014/main" id="{169DAC15-E0D1-2041-A923-17653DCA3339}"/>
              </a:ext>
            </a:extLst>
          </p:cNvPr>
          <p:cNvSpPr>
            <a:spLocks noGrp="1"/>
          </p:cNvSpPr>
          <p:nvPr>
            <p:ph type="title"/>
          </p:nvPr>
        </p:nvSpPr>
        <p:spPr>
          <a:xfrm>
            <a:off x="2671251" y="2452719"/>
            <a:ext cx="2773204" cy="1118618"/>
          </a:xfrm>
          <a:prstGeom prst="rect">
            <a:avLst/>
          </a:prstGeom>
        </p:spPr>
        <p:txBody>
          <a:bodyPr rtlCol="0" anchor="ctr"/>
          <a:lstStyle>
            <a:lvl1pPr algn="ctr">
              <a:defRPr sz="3600">
                <a:solidFill>
                  <a:schemeClr val="accent6"/>
                </a:solidFill>
              </a:defRPr>
            </a:lvl1pPr>
          </a:lstStyle>
          <a:p>
            <a:pPr rtl="0"/>
            <a:r>
              <a:rPr lang="fr-FR" smtClean="0"/>
              <a:t>Modifiez le style du titre</a:t>
            </a:r>
            <a:endParaRPr lang="fr-FR" dirty="0"/>
          </a:p>
        </p:txBody>
      </p:sp>
    </p:spTree>
    <p:extLst>
      <p:ext uri="{BB962C8B-B14F-4D97-AF65-F5344CB8AC3E}">
        <p14:creationId xmlns:p14="http://schemas.microsoft.com/office/powerpoint/2010/main" val="904288450"/>
      </p:ext>
    </p:extLst>
  </p:cSld>
  <p:clrMapOvr>
    <a:masterClrMapping/>
  </p:clrMapOvr>
  <mc:AlternateContent xmlns:mc="http://schemas.openxmlformats.org/markup-compatibility/2006">
    <mc:Choice xmlns:p14="http://schemas.microsoft.com/office/powerpoint/2010/main" Requires="p14">
      <p:transition spd="slow" p14:dur="6500" advTm="8000">
        <p14:vortex/>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withEffect">
                                  <p:stCondLst>
                                    <p:cond delay="0"/>
                                  </p:stCondLst>
                                  <p:childTnLst>
                                    <p:animMotion origin="layout" path="M 4.375E-6 0 L -0.9056 0 " pathEditMode="relative" rAng="0" ptsTypes="AA">
                                      <p:cBhvr>
                                        <p:cTn id="6" dur="9500" fill="hold"/>
                                        <p:tgtEl>
                                          <p:spTgt spid="10"/>
                                        </p:tgtEl>
                                        <p:attrNameLst>
                                          <p:attrName>ppt_x</p:attrName>
                                          <p:attrName>ppt_y</p:attrName>
                                        </p:attrNameLst>
                                      </p:cBhvr>
                                      <p:rCtr x="-45286" y="0"/>
                                    </p:animMotion>
                                  </p:childTnLst>
                                </p:cTn>
                              </p:par>
                              <p:par>
                                <p:cTn id="7" presetID="10" presetClass="exit" presetSubtype="0" fill="hold" nodeType="withEffect">
                                  <p:stCondLst>
                                    <p:cond delay="9200"/>
                                  </p:stCondLst>
                                  <p:childTnLst>
                                    <p:animEffect transition="out" filter="fade">
                                      <p:cBhvr>
                                        <p:cTn id="8" dur="500"/>
                                        <p:tgtEl>
                                          <p:spTgt spid="10"/>
                                        </p:tgtEl>
                                      </p:cBhvr>
                                    </p:animEffect>
                                    <p:set>
                                      <p:cBhvr>
                                        <p:cTn id="9" dur="1" fill="hold">
                                          <p:stCondLst>
                                            <p:cond delay="499"/>
                                          </p:stCondLst>
                                        </p:cTn>
                                        <p:tgtEl>
                                          <p:spTgt spid="10"/>
                                        </p:tgtEl>
                                        <p:attrNameLst>
                                          <p:attrName>style.visibility</p:attrName>
                                        </p:attrNameLst>
                                      </p:cBhvr>
                                      <p:to>
                                        <p:strVal val="hidden"/>
                                      </p:to>
                                    </p:set>
                                  </p:childTnLst>
                                </p:cTn>
                              </p:par>
                              <p:par>
                                <p:cTn id="10" presetID="2" presetClass="entr" presetSubtype="8" fill="hold" grpId="0" nodeType="withEffect">
                                  <p:stCondLst>
                                    <p:cond delay="100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1000" fill="hold"/>
                                        <p:tgtEl>
                                          <p:spTgt spid="11"/>
                                        </p:tgtEl>
                                        <p:attrNameLst>
                                          <p:attrName>ppt_x</p:attrName>
                                        </p:attrNameLst>
                                      </p:cBhvr>
                                      <p:tavLst>
                                        <p:tav tm="0">
                                          <p:val>
                                            <p:strVal val="0-#ppt_w/2"/>
                                          </p:val>
                                        </p:tav>
                                        <p:tav tm="100000">
                                          <p:val>
                                            <p:strVal val="#ppt_x"/>
                                          </p:val>
                                        </p:tav>
                                      </p:tavLst>
                                    </p:anim>
                                    <p:anim calcmode="lin" valueType="num">
                                      <p:cBhvr additive="base">
                                        <p:cTn id="13" dur="1000" fill="hold"/>
                                        <p:tgtEl>
                                          <p:spTgt spid="11"/>
                                        </p:tgtEl>
                                        <p:attrNameLst>
                                          <p:attrName>ppt_y</p:attrName>
                                        </p:attrNameLst>
                                      </p:cBhvr>
                                      <p:tavLst>
                                        <p:tav tm="0">
                                          <p:val>
                                            <p:strVal val="#ppt_y"/>
                                          </p:val>
                                        </p:tav>
                                        <p:tav tm="100000">
                                          <p:val>
                                            <p:strVal val="#ppt_y"/>
                                          </p:val>
                                        </p:tav>
                                      </p:tavLst>
                                    </p:anim>
                                  </p:childTnLst>
                                </p:cTn>
                              </p:par>
                              <p:par>
                                <p:cTn id="14" presetID="2" presetClass="entr" presetSubtype="8" fill="hold" grpId="0" nodeType="withEffect">
                                  <p:stCondLst>
                                    <p:cond delay="100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1000" fill="hold"/>
                                        <p:tgtEl>
                                          <p:spTgt spid="12"/>
                                        </p:tgtEl>
                                        <p:attrNameLst>
                                          <p:attrName>ppt_x</p:attrName>
                                        </p:attrNameLst>
                                      </p:cBhvr>
                                      <p:tavLst>
                                        <p:tav tm="0">
                                          <p:val>
                                            <p:strVal val="0-#ppt_w/2"/>
                                          </p:val>
                                        </p:tav>
                                        <p:tav tm="100000">
                                          <p:val>
                                            <p:strVal val="#ppt_x"/>
                                          </p:val>
                                        </p:tav>
                                      </p:tavLst>
                                    </p:anim>
                                    <p:anim calcmode="lin" valueType="num">
                                      <p:cBhvr additive="base">
                                        <p:cTn id="17" dur="1000" fill="hold"/>
                                        <p:tgtEl>
                                          <p:spTgt spid="12"/>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100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1000" fill="hold"/>
                                        <p:tgtEl>
                                          <p:spTgt spid="13"/>
                                        </p:tgtEl>
                                        <p:attrNameLst>
                                          <p:attrName>ppt_x</p:attrName>
                                        </p:attrNameLst>
                                      </p:cBhvr>
                                      <p:tavLst>
                                        <p:tav tm="0">
                                          <p:val>
                                            <p:strVal val="0-#ppt_w/2"/>
                                          </p:val>
                                        </p:tav>
                                        <p:tav tm="100000">
                                          <p:val>
                                            <p:strVal val="#ppt_x"/>
                                          </p:val>
                                        </p:tav>
                                      </p:tavLst>
                                    </p:anim>
                                    <p:anim calcmode="lin" valueType="num">
                                      <p:cBhvr additive="base">
                                        <p:cTn id="21" dur="1000" fill="hold"/>
                                        <p:tgtEl>
                                          <p:spTgt spid="13"/>
                                        </p:tgtEl>
                                        <p:attrNameLst>
                                          <p:attrName>ppt_y</p:attrName>
                                        </p:attrNameLst>
                                      </p:cBhvr>
                                      <p:tavLst>
                                        <p:tav tm="0">
                                          <p:val>
                                            <p:strVal val="#ppt_y"/>
                                          </p:val>
                                        </p:tav>
                                        <p:tav tm="100000">
                                          <p:val>
                                            <p:strVal val="#ppt_y"/>
                                          </p:val>
                                        </p:tav>
                                      </p:tavLst>
                                    </p:anim>
                                  </p:childTnLst>
                                </p:cTn>
                              </p:par>
                              <p:par>
                                <p:cTn id="22" presetID="10" presetClass="entr" presetSubtype="0" fill="hold" grpId="0" nodeType="withEffect">
                                  <p:stCondLst>
                                    <p:cond delay="150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1000"/>
                                        <p:tgtEl>
                                          <p:spTgt spid="18"/>
                                        </p:tgtEl>
                                      </p:cBhvr>
                                    </p:animEffect>
                                  </p:childTnLst>
                                </p:cTn>
                              </p:par>
                              <p:par>
                                <p:cTn id="25" presetID="10" presetClass="entr" presetSubtype="0" fill="hold" grpId="0" nodeType="withEffect">
                                  <p:stCondLst>
                                    <p:cond delay="150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1000"/>
                                        <p:tgtEl>
                                          <p:spTgt spid="15"/>
                                        </p:tgtEl>
                                      </p:cBhvr>
                                    </p:animEffect>
                                  </p:childTnLst>
                                </p:cTn>
                              </p:par>
                              <p:par>
                                <p:cTn id="28" presetID="10" presetClass="entr" presetSubtype="0" fill="hold" grpId="0" nodeType="withEffect">
                                  <p:stCondLst>
                                    <p:cond delay="1500"/>
                                  </p:stCondLst>
                                  <p:childTnLst>
                                    <p:set>
                                      <p:cBhvr>
                                        <p:cTn id="29" dur="1" fill="hold">
                                          <p:stCondLst>
                                            <p:cond delay="0"/>
                                          </p:stCondLst>
                                        </p:cTn>
                                        <p:tgtEl>
                                          <p:spTgt spid="14"/>
                                        </p:tgtEl>
                                        <p:attrNameLst>
                                          <p:attrName>style.visibility</p:attrName>
                                        </p:attrNameLst>
                                      </p:cBhvr>
                                      <p:to>
                                        <p:strVal val="visible"/>
                                      </p:to>
                                    </p:set>
                                    <p:animEffect transition="in" filter="fade">
                                      <p:cBhvr>
                                        <p:cTn id="30" dur="1000"/>
                                        <p:tgtEl>
                                          <p:spTgt spid="14"/>
                                        </p:tgtEl>
                                      </p:cBhvr>
                                    </p:animEffect>
                                  </p:childTnLst>
                                </p:cTn>
                              </p:par>
                              <p:par>
                                <p:cTn id="31" presetID="22" presetClass="entr" presetSubtype="8" fill="hold" grpId="0" nodeType="withEffect">
                                  <p:stCondLst>
                                    <p:cond delay="2500"/>
                                  </p:stCondLst>
                                  <p:childTnLst>
                                    <p:set>
                                      <p:cBhvr>
                                        <p:cTn id="32" dur="1" fill="hold">
                                          <p:stCondLst>
                                            <p:cond delay="0"/>
                                          </p:stCondLst>
                                        </p:cTn>
                                        <p:tgtEl>
                                          <p:spTgt spid="19"/>
                                        </p:tgtEl>
                                        <p:attrNameLst>
                                          <p:attrName>style.visibility</p:attrName>
                                        </p:attrNameLst>
                                      </p:cBhvr>
                                      <p:to>
                                        <p:strVal val="visible"/>
                                      </p:to>
                                    </p:set>
                                    <p:animEffect transition="in" filter="wipe(left)">
                                      <p:cBhvr>
                                        <p:cTn id="33" dur="500"/>
                                        <p:tgtEl>
                                          <p:spTgt spid="19"/>
                                        </p:tgtEl>
                                      </p:cBhvr>
                                    </p:animEffect>
                                  </p:childTnLst>
                                </p:cTn>
                              </p:par>
                              <p:par>
                                <p:cTn id="34" presetID="22" presetClass="entr" presetSubtype="8" fill="hold" grpId="0" nodeType="withEffect">
                                  <p:stCondLst>
                                    <p:cond delay="2500"/>
                                  </p:stCondLst>
                                  <p:childTnLst>
                                    <p:set>
                                      <p:cBhvr>
                                        <p:cTn id="35" dur="1" fill="hold">
                                          <p:stCondLst>
                                            <p:cond delay="0"/>
                                          </p:stCondLst>
                                        </p:cTn>
                                        <p:tgtEl>
                                          <p:spTgt spid="21">
                                            <p:txEl>
                                              <p:pRg st="0" end="0"/>
                                            </p:txEl>
                                          </p:spTgt>
                                        </p:tgtEl>
                                        <p:attrNameLst>
                                          <p:attrName>style.visibility</p:attrName>
                                        </p:attrNameLst>
                                      </p:cBhvr>
                                      <p:to>
                                        <p:strVal val="visible"/>
                                      </p:to>
                                    </p:set>
                                    <p:animEffect transition="in" filter="wipe(left)">
                                      <p:cBhvr>
                                        <p:cTn id="36" dur="500"/>
                                        <p:tgtEl>
                                          <p:spTgt spid="21">
                                            <p:txEl>
                                              <p:pRg st="0" end="0"/>
                                            </p:txEl>
                                          </p:spTgt>
                                        </p:tgtEl>
                                      </p:cBhvr>
                                    </p:animEffect>
                                  </p:childTnLst>
                                </p:cTn>
                              </p:par>
                              <p:par>
                                <p:cTn id="37" presetID="22" presetClass="entr" presetSubtype="4" fill="hold" nodeType="withEffect">
                                  <p:stCondLst>
                                    <p:cond delay="2500"/>
                                  </p:stCondLst>
                                  <p:childTnLst>
                                    <p:set>
                                      <p:cBhvr>
                                        <p:cTn id="38" dur="1" fill="hold">
                                          <p:stCondLst>
                                            <p:cond delay="0"/>
                                          </p:stCondLst>
                                        </p:cTn>
                                        <p:tgtEl>
                                          <p:spTgt spid="17"/>
                                        </p:tgtEl>
                                        <p:attrNameLst>
                                          <p:attrName>style.visibility</p:attrName>
                                        </p:attrNameLst>
                                      </p:cBhvr>
                                      <p:to>
                                        <p:strVal val="visible"/>
                                      </p:to>
                                    </p:set>
                                    <p:animEffect transition="in" filter="wipe(down)">
                                      <p:cBhvr>
                                        <p:cTn id="39" dur="500"/>
                                        <p:tgtEl>
                                          <p:spTgt spid="17"/>
                                        </p:tgtEl>
                                      </p:cBhvr>
                                    </p:animEffect>
                                  </p:childTnLst>
                                </p:cTn>
                              </p:par>
                              <p:par>
                                <p:cTn id="40" presetID="2" presetClass="exit" presetSubtype="8" fill="hold" grpId="1" nodeType="withEffect">
                                  <p:stCondLst>
                                    <p:cond delay="7500"/>
                                  </p:stCondLst>
                                  <p:childTnLst>
                                    <p:anim calcmode="lin" valueType="num">
                                      <p:cBhvr additive="base">
                                        <p:cTn id="41" dur="1000"/>
                                        <p:tgtEl>
                                          <p:spTgt spid="13"/>
                                        </p:tgtEl>
                                        <p:attrNameLst>
                                          <p:attrName>ppt_x</p:attrName>
                                        </p:attrNameLst>
                                      </p:cBhvr>
                                      <p:tavLst>
                                        <p:tav tm="0">
                                          <p:val>
                                            <p:strVal val="ppt_x"/>
                                          </p:val>
                                        </p:tav>
                                        <p:tav tm="100000">
                                          <p:val>
                                            <p:strVal val="0-ppt_w/2"/>
                                          </p:val>
                                        </p:tav>
                                      </p:tavLst>
                                    </p:anim>
                                    <p:anim calcmode="lin" valueType="num">
                                      <p:cBhvr additive="base">
                                        <p:cTn id="42" dur="1000"/>
                                        <p:tgtEl>
                                          <p:spTgt spid="13"/>
                                        </p:tgtEl>
                                        <p:attrNameLst>
                                          <p:attrName>ppt_y</p:attrName>
                                        </p:attrNameLst>
                                      </p:cBhvr>
                                      <p:tavLst>
                                        <p:tav tm="0">
                                          <p:val>
                                            <p:strVal val="ppt_y"/>
                                          </p:val>
                                        </p:tav>
                                        <p:tav tm="100000">
                                          <p:val>
                                            <p:strVal val="ppt_y"/>
                                          </p:val>
                                        </p:tav>
                                      </p:tavLst>
                                    </p:anim>
                                    <p:set>
                                      <p:cBhvr>
                                        <p:cTn id="43" dur="1" fill="hold">
                                          <p:stCondLst>
                                            <p:cond delay="999"/>
                                          </p:stCondLst>
                                        </p:cTn>
                                        <p:tgtEl>
                                          <p:spTgt spid="13"/>
                                        </p:tgtEl>
                                        <p:attrNameLst>
                                          <p:attrName>style.visibility</p:attrName>
                                        </p:attrNameLst>
                                      </p:cBhvr>
                                      <p:to>
                                        <p:strVal val="hidden"/>
                                      </p:to>
                                    </p:set>
                                  </p:childTnLst>
                                </p:cTn>
                              </p:par>
                              <p:par>
                                <p:cTn id="44" presetID="2" presetClass="exit" presetSubtype="8" fill="hold" grpId="1" nodeType="withEffect">
                                  <p:stCondLst>
                                    <p:cond delay="7500"/>
                                  </p:stCondLst>
                                  <p:childTnLst>
                                    <p:anim calcmode="lin" valueType="num">
                                      <p:cBhvr additive="base">
                                        <p:cTn id="45" dur="1000"/>
                                        <p:tgtEl>
                                          <p:spTgt spid="12"/>
                                        </p:tgtEl>
                                        <p:attrNameLst>
                                          <p:attrName>ppt_x</p:attrName>
                                        </p:attrNameLst>
                                      </p:cBhvr>
                                      <p:tavLst>
                                        <p:tav tm="0">
                                          <p:val>
                                            <p:strVal val="ppt_x"/>
                                          </p:val>
                                        </p:tav>
                                        <p:tav tm="100000">
                                          <p:val>
                                            <p:strVal val="0-ppt_w/2"/>
                                          </p:val>
                                        </p:tav>
                                      </p:tavLst>
                                    </p:anim>
                                    <p:anim calcmode="lin" valueType="num">
                                      <p:cBhvr additive="base">
                                        <p:cTn id="46" dur="1000"/>
                                        <p:tgtEl>
                                          <p:spTgt spid="12"/>
                                        </p:tgtEl>
                                        <p:attrNameLst>
                                          <p:attrName>ppt_y</p:attrName>
                                        </p:attrNameLst>
                                      </p:cBhvr>
                                      <p:tavLst>
                                        <p:tav tm="0">
                                          <p:val>
                                            <p:strVal val="ppt_y"/>
                                          </p:val>
                                        </p:tav>
                                        <p:tav tm="100000">
                                          <p:val>
                                            <p:strVal val="ppt_y"/>
                                          </p:val>
                                        </p:tav>
                                      </p:tavLst>
                                    </p:anim>
                                    <p:set>
                                      <p:cBhvr>
                                        <p:cTn id="47" dur="1" fill="hold">
                                          <p:stCondLst>
                                            <p:cond delay="999"/>
                                          </p:stCondLst>
                                        </p:cTn>
                                        <p:tgtEl>
                                          <p:spTgt spid="12"/>
                                        </p:tgtEl>
                                        <p:attrNameLst>
                                          <p:attrName>style.visibility</p:attrName>
                                        </p:attrNameLst>
                                      </p:cBhvr>
                                      <p:to>
                                        <p:strVal val="hidden"/>
                                      </p:to>
                                    </p:set>
                                  </p:childTnLst>
                                </p:cTn>
                              </p:par>
                              <p:par>
                                <p:cTn id="48" presetID="2" presetClass="exit" presetSubtype="8" fill="hold" grpId="1" nodeType="withEffect">
                                  <p:stCondLst>
                                    <p:cond delay="7500"/>
                                  </p:stCondLst>
                                  <p:childTnLst>
                                    <p:anim calcmode="lin" valueType="num">
                                      <p:cBhvr additive="base">
                                        <p:cTn id="49" dur="1000"/>
                                        <p:tgtEl>
                                          <p:spTgt spid="11"/>
                                        </p:tgtEl>
                                        <p:attrNameLst>
                                          <p:attrName>ppt_x</p:attrName>
                                        </p:attrNameLst>
                                      </p:cBhvr>
                                      <p:tavLst>
                                        <p:tav tm="0">
                                          <p:val>
                                            <p:strVal val="ppt_x"/>
                                          </p:val>
                                        </p:tav>
                                        <p:tav tm="100000">
                                          <p:val>
                                            <p:strVal val="0-ppt_w/2"/>
                                          </p:val>
                                        </p:tav>
                                      </p:tavLst>
                                    </p:anim>
                                    <p:anim calcmode="lin" valueType="num">
                                      <p:cBhvr additive="base">
                                        <p:cTn id="50" dur="1000"/>
                                        <p:tgtEl>
                                          <p:spTgt spid="11"/>
                                        </p:tgtEl>
                                        <p:attrNameLst>
                                          <p:attrName>ppt_y</p:attrName>
                                        </p:attrNameLst>
                                      </p:cBhvr>
                                      <p:tavLst>
                                        <p:tav tm="0">
                                          <p:val>
                                            <p:strVal val="ppt_y"/>
                                          </p:val>
                                        </p:tav>
                                        <p:tav tm="100000">
                                          <p:val>
                                            <p:strVal val="ppt_y"/>
                                          </p:val>
                                        </p:tav>
                                      </p:tavLst>
                                    </p:anim>
                                    <p:set>
                                      <p:cBhvr>
                                        <p:cTn id="51" dur="1" fill="hold">
                                          <p:stCondLst>
                                            <p:cond delay="999"/>
                                          </p:stCondLst>
                                        </p:cTn>
                                        <p:tgtEl>
                                          <p:spTgt spid="11"/>
                                        </p:tgtEl>
                                        <p:attrNameLst>
                                          <p:attrName>style.visibility</p:attrName>
                                        </p:attrNameLst>
                                      </p:cBhvr>
                                      <p:to>
                                        <p:strVal val="hidden"/>
                                      </p:to>
                                    </p:set>
                                  </p:childTnLst>
                                </p:cTn>
                              </p:par>
                              <p:par>
                                <p:cTn id="52" presetID="22" presetClass="exit" presetSubtype="8" fill="hold" grpId="1" nodeType="withEffect">
                                  <p:stCondLst>
                                    <p:cond delay="7500"/>
                                  </p:stCondLst>
                                  <p:childTnLst>
                                    <p:animEffect transition="out" filter="wipe(left)">
                                      <p:cBhvr>
                                        <p:cTn id="53" dur="1000"/>
                                        <p:tgtEl>
                                          <p:spTgt spid="19"/>
                                        </p:tgtEl>
                                      </p:cBhvr>
                                    </p:animEffect>
                                    <p:set>
                                      <p:cBhvr>
                                        <p:cTn id="54" dur="1" fill="hold">
                                          <p:stCondLst>
                                            <p:cond delay="999"/>
                                          </p:stCondLst>
                                        </p:cTn>
                                        <p:tgtEl>
                                          <p:spTgt spid="19"/>
                                        </p:tgtEl>
                                        <p:attrNameLst>
                                          <p:attrName>style.visibility</p:attrName>
                                        </p:attrNameLst>
                                      </p:cBhvr>
                                      <p:to>
                                        <p:strVal val="hidden"/>
                                      </p:to>
                                    </p:set>
                                  </p:childTnLst>
                                </p:cTn>
                              </p:par>
                              <p:par>
                                <p:cTn id="55" presetID="22" presetClass="exit" presetSubtype="8" fill="hold" grpId="1" nodeType="withEffect">
                                  <p:stCondLst>
                                    <p:cond delay="7500"/>
                                  </p:stCondLst>
                                  <p:childTnLst>
                                    <p:animEffect transition="out" filter="wipe(left)">
                                      <p:cBhvr>
                                        <p:cTn id="56" dur="750"/>
                                        <p:tgtEl>
                                          <p:spTgt spid="21">
                                            <p:txEl>
                                              <p:pRg st="0" end="0"/>
                                            </p:txEl>
                                          </p:spTgt>
                                        </p:tgtEl>
                                      </p:cBhvr>
                                    </p:animEffect>
                                    <p:set>
                                      <p:cBhvr>
                                        <p:cTn id="57" dur="1" fill="hold">
                                          <p:stCondLst>
                                            <p:cond delay="749"/>
                                          </p:stCondLst>
                                        </p:cTn>
                                        <p:tgtEl>
                                          <p:spTgt spid="21">
                                            <p:txEl>
                                              <p:pRg st="0" end="0"/>
                                            </p:txEl>
                                          </p:spTgt>
                                        </p:tgtEl>
                                        <p:attrNameLst>
                                          <p:attrName>style.visibility</p:attrName>
                                        </p:attrNameLst>
                                      </p:cBhvr>
                                      <p:to>
                                        <p:strVal val="hidden"/>
                                      </p:to>
                                    </p:set>
                                  </p:childTnLst>
                                </p:cTn>
                              </p:par>
                              <p:par>
                                <p:cTn id="58" presetID="22" presetClass="exit" presetSubtype="8" fill="hold" nodeType="withEffect">
                                  <p:stCondLst>
                                    <p:cond delay="7500"/>
                                  </p:stCondLst>
                                  <p:childTnLst>
                                    <p:animEffect transition="out" filter="wipe(left)">
                                      <p:cBhvr>
                                        <p:cTn id="59" dur="750"/>
                                        <p:tgtEl>
                                          <p:spTgt spid="17"/>
                                        </p:tgtEl>
                                      </p:cBhvr>
                                    </p:animEffect>
                                    <p:set>
                                      <p:cBhvr>
                                        <p:cTn id="60" dur="1" fill="hold">
                                          <p:stCondLst>
                                            <p:cond delay="749"/>
                                          </p:stCondLst>
                                        </p:cTn>
                                        <p:tgtEl>
                                          <p:spTgt spid="17"/>
                                        </p:tgtEl>
                                        <p:attrNameLst>
                                          <p:attrName>style.visibility</p:attrName>
                                        </p:attrNameLst>
                                      </p:cBhvr>
                                      <p:to>
                                        <p:strVal val="hidden"/>
                                      </p:to>
                                    </p:set>
                                  </p:childTnLst>
                                </p:cTn>
                              </p:par>
                              <p:par>
                                <p:cTn id="61" presetID="10" presetClass="exit" presetSubtype="0" fill="hold" grpId="1" nodeType="withEffect">
                                  <p:stCondLst>
                                    <p:cond delay="7500"/>
                                  </p:stCondLst>
                                  <p:childTnLst>
                                    <p:animEffect transition="out" filter="fade">
                                      <p:cBhvr>
                                        <p:cTn id="62" dur="1000"/>
                                        <p:tgtEl>
                                          <p:spTgt spid="14"/>
                                        </p:tgtEl>
                                      </p:cBhvr>
                                    </p:animEffect>
                                    <p:set>
                                      <p:cBhvr>
                                        <p:cTn id="63" dur="1" fill="hold">
                                          <p:stCondLst>
                                            <p:cond delay="999"/>
                                          </p:stCondLst>
                                        </p:cTn>
                                        <p:tgtEl>
                                          <p:spTgt spid="14"/>
                                        </p:tgtEl>
                                        <p:attrNameLst>
                                          <p:attrName>style.visibility</p:attrName>
                                        </p:attrNameLst>
                                      </p:cBhvr>
                                      <p:to>
                                        <p:strVal val="hidden"/>
                                      </p:to>
                                    </p:set>
                                  </p:childTnLst>
                                </p:cTn>
                              </p:par>
                              <p:par>
                                <p:cTn id="64" presetID="10" presetClass="exit" presetSubtype="0" fill="hold" grpId="1" nodeType="withEffect">
                                  <p:stCondLst>
                                    <p:cond delay="7500"/>
                                  </p:stCondLst>
                                  <p:childTnLst>
                                    <p:animEffect transition="out" filter="fade">
                                      <p:cBhvr>
                                        <p:cTn id="65" dur="1000"/>
                                        <p:tgtEl>
                                          <p:spTgt spid="18"/>
                                        </p:tgtEl>
                                      </p:cBhvr>
                                    </p:animEffect>
                                    <p:set>
                                      <p:cBhvr>
                                        <p:cTn id="66" dur="1" fill="hold">
                                          <p:stCondLst>
                                            <p:cond delay="999"/>
                                          </p:stCondLst>
                                        </p:cTn>
                                        <p:tgtEl>
                                          <p:spTgt spid="18"/>
                                        </p:tgtEl>
                                        <p:attrNameLst>
                                          <p:attrName>style.visibility</p:attrName>
                                        </p:attrNameLst>
                                      </p:cBhvr>
                                      <p:to>
                                        <p:strVal val="hidden"/>
                                      </p:to>
                                    </p:set>
                                  </p:childTnLst>
                                </p:cTn>
                              </p:par>
                              <p:par>
                                <p:cTn id="67" presetID="10" presetClass="exit" presetSubtype="0" fill="hold" grpId="1" nodeType="withEffect">
                                  <p:stCondLst>
                                    <p:cond delay="7500"/>
                                  </p:stCondLst>
                                  <p:childTnLst>
                                    <p:animEffect transition="out" filter="fade">
                                      <p:cBhvr>
                                        <p:cTn id="68" dur="1000"/>
                                        <p:tgtEl>
                                          <p:spTgt spid="15"/>
                                        </p:tgtEl>
                                      </p:cBhvr>
                                    </p:animEffect>
                                    <p:set>
                                      <p:cBhvr>
                                        <p:cTn id="69" dur="1" fill="hold">
                                          <p:stCondLst>
                                            <p:cond delay="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4" grpId="0" animBg="1"/>
      <p:bldP spid="14" grpId="1" animBg="1"/>
      <p:bldP spid="18" grpId="0" animBg="1"/>
      <p:bldP spid="18" grpId="1" animBg="1"/>
      <p:bldP spid="12" grpId="0" animBg="1"/>
      <p:bldP spid="12" grpId="1" animBg="1"/>
      <p:bldP spid="13" grpId="0" animBg="1"/>
      <p:bldP spid="13" grpId="1" animBg="1"/>
      <p:bldP spid="15" grpId="0" animBg="1"/>
      <p:bldP spid="15" grpId="1" animBg="1"/>
      <p:bldP spid="21" grpId="0" build="p">
        <p:tmplLst>
          <p:tmpl lvl="1">
            <p:tnLst>
              <p:par>
                <p:cTn presetID="22" presetClass="entr" presetSubtype="8" fill="hold" nodeType="withEffect">
                  <p:stCondLst>
                    <p:cond delay="2500"/>
                  </p:stCondLst>
                  <p:childTnLst>
                    <p:set>
                      <p:cBhvr>
                        <p:cTn dur="1" fill="hold">
                          <p:stCondLst>
                            <p:cond delay="0"/>
                          </p:stCondLst>
                        </p:cTn>
                        <p:tgtEl>
                          <p:spTgt spid="21"/>
                        </p:tgtEl>
                        <p:attrNameLst>
                          <p:attrName>style.visibility</p:attrName>
                        </p:attrNameLst>
                      </p:cBhvr>
                      <p:to>
                        <p:strVal val="visible"/>
                      </p:to>
                    </p:set>
                    <p:animEffect transition="in" filter="wipe(left)">
                      <p:cBhvr>
                        <p:cTn dur="500"/>
                        <p:tgtEl>
                          <p:spTgt spid="21"/>
                        </p:tgtEl>
                      </p:cBhvr>
                    </p:animEffect>
                  </p:childTnLst>
                </p:cTn>
              </p:par>
            </p:tnLst>
          </p:tmpl>
        </p:tmplLst>
      </p:bldP>
      <p:bldP spid="21" grpId="1" build="p">
        <p:tmplLst>
          <p:tmpl lvl="1">
            <p:tnLst>
              <p:par>
                <p:cTn presetID="22" presetClass="exit" presetSubtype="8" fill="hold" nodeType="withEffect">
                  <p:stCondLst>
                    <p:cond delay="7500"/>
                  </p:stCondLst>
                  <p:childTnLst>
                    <p:animEffect transition="out" filter="wipe(left)">
                      <p:cBhvr>
                        <p:cTn dur="750"/>
                        <p:tgtEl>
                          <p:spTgt spid="21"/>
                        </p:tgtEl>
                      </p:cBhvr>
                    </p:animEffect>
                    <p:set>
                      <p:cBhvr>
                        <p:cTn dur="1" fill="hold">
                          <p:stCondLst>
                            <p:cond delay="749"/>
                          </p:stCondLst>
                        </p:cTn>
                        <p:tgtEl>
                          <p:spTgt spid="21"/>
                        </p:tgtEl>
                        <p:attrNameLst>
                          <p:attrName>style.visibility</p:attrName>
                        </p:attrNameLst>
                      </p:cBhvr>
                      <p:to>
                        <p:strVal val="hidden"/>
                      </p:to>
                    </p:set>
                  </p:childTnLst>
                </p:cTn>
              </p:par>
            </p:tnLst>
          </p:tmpl>
        </p:tmplLst>
      </p:bldP>
      <p:bldP spid="19" grpId="0"/>
      <p:bldP spid="19" grpId="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 xmlns:a16="http://schemas.microsoft.com/office/drawing/2014/main" id="{F18DBD5F-C6EC-485E-8ECE-A5152736C43A}"/>
              </a:ext>
            </a:extLst>
          </p:cNvPr>
          <p:cNvSpPr>
            <a:spLocks noGrp="1"/>
          </p:cNvSpPr>
          <p:nvPr>
            <p:ph type="dt" sz="half" idx="10"/>
          </p:nvPr>
        </p:nvSpPr>
        <p:spPr/>
        <p:txBody>
          <a:bodyPr rtlCol="0"/>
          <a:lstStyle/>
          <a:p>
            <a:pPr rtl="0"/>
            <a:endParaRPr lang="fr-FR" noProof="0"/>
          </a:p>
        </p:txBody>
      </p:sp>
      <p:sp>
        <p:nvSpPr>
          <p:cNvPr id="3" name="Espace réservé du pied de page 2">
            <a:extLst>
              <a:ext uri="{FF2B5EF4-FFF2-40B4-BE49-F238E27FC236}">
                <a16:creationId xmlns="" xmlns:a16="http://schemas.microsoft.com/office/drawing/2014/main" id="{FB6C0BE6-E24A-4679-B786-AAB41ADCCD5D}"/>
              </a:ext>
            </a:extLst>
          </p:cNvPr>
          <p:cNvSpPr>
            <a:spLocks noGrp="1"/>
          </p:cNvSpPr>
          <p:nvPr>
            <p:ph type="ftr" sz="quarter" idx="11"/>
          </p:nvPr>
        </p:nvSpPr>
        <p:spPr/>
        <p:txBody>
          <a:bodyPr rtlCol="0"/>
          <a:lstStyle/>
          <a:p>
            <a:pPr rtl="0"/>
            <a:r>
              <a:rPr lang="fr-FR" noProof="0" smtClean="0"/>
              <a:t>PPS Lande Décembre 2018</a:t>
            </a:r>
            <a:endParaRPr lang="fr-FR" noProof="0"/>
          </a:p>
        </p:txBody>
      </p:sp>
      <p:sp>
        <p:nvSpPr>
          <p:cNvPr id="4" name="Espace réservé du numéro de diapositive 3">
            <a:extLst>
              <a:ext uri="{FF2B5EF4-FFF2-40B4-BE49-F238E27FC236}">
                <a16:creationId xmlns="" xmlns:a16="http://schemas.microsoft.com/office/drawing/2014/main" id="{73FB9417-93D4-4C41-8E0E-1553E0B5D0CE}"/>
              </a:ext>
            </a:extLst>
          </p:cNvPr>
          <p:cNvSpPr>
            <a:spLocks noGrp="1"/>
          </p:cNvSpPr>
          <p:nvPr>
            <p:ph type="sldNum" sz="quarter" idx="12"/>
          </p:nvPr>
        </p:nvSpPr>
        <p:spPr/>
        <p:txBody>
          <a:bodyPr rtlCol="0"/>
          <a:lstStyle/>
          <a:p>
            <a:pPr rtl="0"/>
            <a:fld id="{DA64F31B-23FA-4075-AF7D-6228CFD12F03}" type="slidenum">
              <a:rPr lang="fr-FR" noProof="0" smtClean="0"/>
              <a:t>‹N°›</a:t>
            </a:fld>
            <a:endParaRPr lang="fr-FR" noProof="0"/>
          </a:p>
        </p:txBody>
      </p:sp>
    </p:spTree>
    <p:extLst>
      <p:ext uri="{BB962C8B-B14F-4D97-AF65-F5344CB8AC3E}">
        <p14:creationId xmlns:p14="http://schemas.microsoft.com/office/powerpoint/2010/main" val="710684303"/>
      </p:ext>
    </p:extLst>
  </p:cSld>
  <p:clrMapOvr>
    <a:masterClrMapping/>
  </p:clrMapOvr>
  <mc:AlternateContent xmlns:mc="http://schemas.openxmlformats.org/markup-compatibility/2006">
    <mc:Choice xmlns:p14="http://schemas.microsoft.com/office/powerpoint/2010/main" Requires="p14">
      <p:transition spd="slow" p14:dur="6500" advTm="8000">
        <p14:vortex/>
      </p:transition>
    </mc:Choice>
    <mc:Fallback>
      <p:transition spd="slow" advTm="8000">
        <p:fade/>
      </p:transition>
    </mc:Fallback>
  </mc:AlternateConten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12040401"/>
      </p:ext>
    </p:extLst>
  </p:cSld>
  <p:clrMap bg1="lt1" tx1="dk1" bg2="lt2" tx2="dk2" accent1="accent1" accent2="accent2" accent3="accent3" accent4="accent4" accent5="accent5" accent6="accent6" hlink="hlink" folHlink="folHlink"/>
  <p:sldLayoutIdLst>
    <p:sldLayoutId id="2147483649" r:id="rId1"/>
  </p:sldLayoutIdLst>
  <mc:AlternateContent xmlns:mc="http://schemas.openxmlformats.org/markup-compatibility/2006">
    <mc:Choice xmlns:p14="http://schemas.microsoft.com/office/powerpoint/2010/main" Requires="p14">
      <p:transition spd="slow" p14:dur="6500" advTm="8000">
        <p14:vortex/>
      </p:transition>
    </mc:Choice>
    <mc:Fallback>
      <p:transition spd="slow" advTm="8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 xmlns:a16="http://schemas.microsoft.com/office/drawing/2014/main" id="{AC42100B-A111-4379-AEED-6341AC7967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pPr rtl="0"/>
            <a:r>
              <a:rPr lang="fr-FR" noProof="0"/>
              <a:t>Modifiez le style du titre</a:t>
            </a:r>
          </a:p>
        </p:txBody>
      </p:sp>
      <p:sp>
        <p:nvSpPr>
          <p:cNvPr id="3" name="Espace réservé du texte 2">
            <a:extLst>
              <a:ext uri="{FF2B5EF4-FFF2-40B4-BE49-F238E27FC236}">
                <a16:creationId xmlns="" xmlns:a16="http://schemas.microsoft.com/office/drawing/2014/main" id="{489142F8-7540-4733-B343-07D1C357737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e la date 3">
            <a:extLst>
              <a:ext uri="{FF2B5EF4-FFF2-40B4-BE49-F238E27FC236}">
                <a16:creationId xmlns="" xmlns:a16="http://schemas.microsoft.com/office/drawing/2014/main" id="{C85DAD19-89EC-4830-AED6-293680316A4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endParaRPr lang="fr-FR" noProof="0"/>
          </a:p>
        </p:txBody>
      </p:sp>
      <p:sp>
        <p:nvSpPr>
          <p:cNvPr id="5" name="Espace réservé du pied de page 4">
            <a:extLst>
              <a:ext uri="{FF2B5EF4-FFF2-40B4-BE49-F238E27FC236}">
                <a16:creationId xmlns="" xmlns:a16="http://schemas.microsoft.com/office/drawing/2014/main" id="{15DC5E59-6466-4E0A-8317-7FF66CBF36A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r>
              <a:rPr lang="fr-FR" noProof="0" smtClean="0"/>
              <a:t>PPS Lande Décembre 2018</a:t>
            </a:r>
            <a:endParaRPr lang="fr-FR" noProof="0"/>
          </a:p>
        </p:txBody>
      </p:sp>
      <p:sp>
        <p:nvSpPr>
          <p:cNvPr id="6" name="Espace réservé du numéro de diapositive 5">
            <a:extLst>
              <a:ext uri="{FF2B5EF4-FFF2-40B4-BE49-F238E27FC236}">
                <a16:creationId xmlns="" xmlns:a16="http://schemas.microsoft.com/office/drawing/2014/main" id="{B88CDD0A-74FF-4205-80A3-283831D0C09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DA64F31B-23FA-4075-AF7D-6228CFD12F03}" type="slidenum">
              <a:rPr lang="fr-FR" noProof="0" smtClean="0"/>
              <a:t>‹N°›</a:t>
            </a:fld>
            <a:endParaRPr lang="fr-FR" noProof="0"/>
          </a:p>
        </p:txBody>
      </p:sp>
    </p:spTree>
    <p:extLst>
      <p:ext uri="{BB962C8B-B14F-4D97-AF65-F5344CB8AC3E}">
        <p14:creationId xmlns:p14="http://schemas.microsoft.com/office/powerpoint/2010/main" val="1329132325"/>
      </p:ext>
    </p:extLst>
  </p:cSld>
  <p:clrMap bg1="lt1" tx1="dk1" bg2="lt2" tx2="dk2" accent1="accent1" accent2="accent2" accent3="accent3" accent4="accent4" accent5="accent5" accent6="accent6" hlink="hlink" folHlink="folHlink"/>
  <p:sldLayoutIdLst>
    <p:sldLayoutId id="2147483675" r:id="rId1"/>
  </p:sldLayoutIdLst>
  <mc:AlternateContent xmlns:mc="http://schemas.openxmlformats.org/markup-compatibility/2006">
    <mc:Choice xmlns:p14="http://schemas.microsoft.com/office/powerpoint/2010/main" Requires="p14">
      <p:transition spd="slow" p14:dur="6500" advTm="8000">
        <p14:vortex/>
      </p:transition>
    </mc:Choice>
    <mc:Fallback>
      <p:transition spd="slow" advTm="8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a:extLst>
              <a:ext uri="{FF2B5EF4-FFF2-40B4-BE49-F238E27FC236}">
                <a16:creationId xmlns="" xmlns:a16="http://schemas.microsoft.com/office/drawing/2014/main" id="{92AA5F59-F641-4E43-8627-D6342C639DCE}"/>
              </a:ext>
            </a:extLst>
          </p:cNvPr>
          <p:cNvSpPr>
            <a:spLocks noGrp="1"/>
          </p:cNvSpPr>
          <p:nvPr>
            <p:ph type="title"/>
          </p:nvPr>
        </p:nvSpPr>
        <p:spPr>
          <a:xfrm>
            <a:off x="2532698" y="2593017"/>
            <a:ext cx="3050524" cy="1118618"/>
          </a:xfrm>
        </p:spPr>
        <p:txBody>
          <a:bodyPr rtlCol="0"/>
          <a:lstStyle/>
          <a:p>
            <a:pPr rtl="0"/>
            <a:r>
              <a:rPr lang="fr-FR" b="1" dirty="0" smtClean="0">
                <a:effectLst>
                  <a:glow rad="139700">
                    <a:schemeClr val="accent5">
                      <a:satMod val="175000"/>
                      <a:alpha val="40000"/>
                    </a:schemeClr>
                  </a:glow>
                </a:effectLst>
              </a:rPr>
              <a:t>10 célébrités et le régime</a:t>
            </a:r>
            <a:r>
              <a:rPr lang="fr-FR" b="1" dirty="0" smtClean="0">
                <a:effectLst>
                  <a:glow rad="139700">
                    <a:schemeClr val="accent5">
                      <a:satMod val="175000"/>
                      <a:alpha val="40000"/>
                    </a:schemeClr>
                  </a:glow>
                </a:effectLst>
              </a:rPr>
              <a:t> </a:t>
            </a:r>
            <a:r>
              <a:rPr lang="fr-FR" b="1" dirty="0" smtClean="0">
                <a:effectLst>
                  <a:glow rad="139700">
                    <a:schemeClr val="accent5">
                      <a:satMod val="175000"/>
                      <a:alpha val="40000"/>
                    </a:schemeClr>
                  </a:glow>
                </a:effectLst>
              </a:rPr>
              <a:t>?   </a:t>
            </a:r>
            <a:endParaRPr lang="fr-FR" b="1" dirty="0">
              <a:effectLst>
                <a:glow rad="139700">
                  <a:schemeClr val="accent5">
                    <a:satMod val="175000"/>
                    <a:alpha val="40000"/>
                  </a:schemeClr>
                </a:glow>
              </a:effectLst>
            </a:endParaRPr>
          </a:p>
        </p:txBody>
      </p:sp>
      <p:sp>
        <p:nvSpPr>
          <p:cNvPr id="6" name="Espace réservé du texte 5">
            <a:extLst>
              <a:ext uri="{FF2B5EF4-FFF2-40B4-BE49-F238E27FC236}">
                <a16:creationId xmlns="" xmlns:a16="http://schemas.microsoft.com/office/drawing/2014/main" id="{D7953ABF-92FC-AC4A-9335-844C6029902C}"/>
              </a:ext>
            </a:extLst>
          </p:cNvPr>
          <p:cNvSpPr>
            <a:spLocks noGrp="1"/>
          </p:cNvSpPr>
          <p:nvPr>
            <p:ph type="body" sz="quarter" idx="10"/>
          </p:nvPr>
        </p:nvSpPr>
        <p:spPr>
          <a:xfrm>
            <a:off x="2532698" y="3666744"/>
            <a:ext cx="3059430" cy="896368"/>
          </a:xfrm>
        </p:spPr>
        <p:txBody>
          <a:bodyPr rtlCol="0"/>
          <a:lstStyle/>
          <a:p>
            <a:pPr rtl="0"/>
            <a:r>
              <a:rPr lang="fr-FR" sz="3200" b="1" dirty="0" smtClean="0">
                <a:effectLst>
                  <a:glow rad="228600">
                    <a:schemeClr val="accent3">
                      <a:satMod val="175000"/>
                      <a:alpha val="40000"/>
                    </a:schemeClr>
                  </a:glow>
                </a:effectLst>
              </a:rPr>
              <a:t>PPS Lande</a:t>
            </a:r>
            <a:endParaRPr lang="fr-FR" sz="3200" b="1" dirty="0">
              <a:effectLst>
                <a:glow rad="228600">
                  <a:schemeClr val="accent3">
                    <a:satMod val="175000"/>
                    <a:alpha val="40000"/>
                  </a:schemeClr>
                </a:glow>
              </a:effectLst>
            </a:endParaRPr>
          </a:p>
        </p:txBody>
      </p:sp>
      <p:pic>
        <p:nvPicPr>
          <p:cNvPr id="5" name="Imag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879653" y="3497774"/>
            <a:ext cx="5975472" cy="3360226"/>
          </a:xfrm>
          <a:prstGeom prst="rect">
            <a:avLst/>
          </a:prstGeom>
        </p:spPr>
      </p:pic>
    </p:spTree>
    <p:extLst>
      <p:ext uri="{BB962C8B-B14F-4D97-AF65-F5344CB8AC3E}">
        <p14:creationId xmlns:p14="http://schemas.microsoft.com/office/powerpoint/2010/main" val="2475261103"/>
      </p:ext>
    </p:extLst>
  </p:cSld>
  <p:clrMapOvr>
    <a:masterClrMapping/>
  </p:clrMapOvr>
  <mc:AlternateContent xmlns:mc="http://schemas.openxmlformats.org/markup-compatibility/2006">
    <mc:Choice xmlns:p14="http://schemas.microsoft.com/office/powerpoint/2010/main" Requires="p14">
      <p:transition spd="slow" p14:dur="6500" advTm="8000">
        <p14:vortex/>
        <p:sndAc>
          <p:stSnd loop="1">
            <p:snd r:embed="rId3" name="491936_mouthuy_001.wav"/>
          </p:stSnd>
        </p:sndAc>
      </p:transition>
    </mc:Choice>
    <mc:Fallback>
      <p:transition spd="slow" advTm="8000">
        <p:fade/>
        <p:sndAc>
          <p:stSnd loop="1">
            <p:snd r:embed="rId3" name="491936_mouthuy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6">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6">
                                            <p:txEl>
                                              <p:pRg st="0" end="0"/>
                                            </p:txEl>
                                          </p:spTgt>
                                        </p:tgtEl>
                                        <p:attrNameLst>
                                          <p:attrName>ppt_w</p:attrName>
                                        </p:attrNameLst>
                                      </p:cBhvr>
                                    </p:anim>
                                    <p:anim by="(#ppt_w*0.50)" calcmode="lin" valueType="num">
                                      <p:cBhvr>
                                        <p:cTn id="16" dur="500" decel="50000" autoRev="1" fill="hold">
                                          <p:stCondLst>
                                            <p:cond delay="0"/>
                                          </p:stCondLst>
                                        </p:cTn>
                                        <p:tgtEl>
                                          <p:spTgt spid="6">
                                            <p:txEl>
                                              <p:pRg st="0" end="0"/>
                                            </p:txEl>
                                          </p:spTgt>
                                        </p:tgtEl>
                                        <p:attrNameLst>
                                          <p:attrName>ppt_x</p:attrName>
                                        </p:attrNameLst>
                                      </p:cBhvr>
                                    </p:anim>
                                    <p:anim from="(-#ppt_h/2)" to="(#ppt_y)" calcmode="lin" valueType="num">
                                      <p:cBhvr>
                                        <p:cTn id="17" dur="1000" fill="hold">
                                          <p:stCondLst>
                                            <p:cond delay="0"/>
                                          </p:stCondLst>
                                        </p:cTn>
                                        <p:tgtEl>
                                          <p:spTgt spid="6">
                                            <p:txEl>
                                              <p:pRg st="0" end="0"/>
                                            </p:txEl>
                                          </p:spTgt>
                                        </p:tgtEl>
                                        <p:attrNameLst>
                                          <p:attrName>ppt_y</p:attrName>
                                        </p:attrNameLst>
                                      </p:cBhvr>
                                    </p:anim>
                                    <p:animRot by="21600000">
                                      <p:cBhvr>
                                        <p:cTn id="18"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5360"/>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0"/>
            <a:ext cx="2743200" cy="365125"/>
          </a:xfrm>
        </p:spPr>
        <p:txBody>
          <a:bodyPr/>
          <a:lstStyle/>
          <a:p>
            <a:pPr rtl="0"/>
            <a:r>
              <a:rPr lang="fr-FR" noProof="0" dirty="0" smtClean="0"/>
              <a:t>26 Décembre 2018</a:t>
            </a:r>
            <a:endParaRPr lang="fr-FR" noProof="0" dirty="0"/>
          </a:p>
        </p:txBody>
      </p:sp>
      <p:sp>
        <p:nvSpPr>
          <p:cNvPr id="3" name="Espace réservé du pied de page 2"/>
          <p:cNvSpPr>
            <a:spLocks noGrp="1"/>
          </p:cNvSpPr>
          <p:nvPr>
            <p:ph type="ftr" sz="quarter" idx="11"/>
          </p:nvPr>
        </p:nvSpPr>
        <p:spPr>
          <a:xfrm>
            <a:off x="4038600" y="0"/>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448800" y="-1"/>
            <a:ext cx="2743200" cy="365125"/>
          </a:xfrm>
        </p:spPr>
        <p:txBody>
          <a:bodyPr/>
          <a:lstStyle/>
          <a:p>
            <a:pPr rtl="0"/>
            <a:fld id="{DA64F31B-23FA-4075-AF7D-6228CFD12F03}" type="slidenum">
              <a:rPr lang="fr-FR" noProof="0" smtClean="0"/>
              <a:t>2</a:t>
            </a:fld>
            <a:endParaRPr lang="fr-FR" noProof="0"/>
          </a:p>
        </p:txBody>
      </p:sp>
      <p:sp>
        <p:nvSpPr>
          <p:cNvPr id="4" name="Rectangle 3"/>
          <p:cNvSpPr/>
          <p:nvPr/>
        </p:nvSpPr>
        <p:spPr>
          <a:xfrm>
            <a:off x="238539" y="-506552"/>
            <a:ext cx="11701670" cy="7140416"/>
          </a:xfrm>
          <a:prstGeom prst="rect">
            <a:avLst/>
          </a:prstGeom>
        </p:spPr>
        <p:txBody>
          <a:bodyPr wrap="square">
            <a:spAutoFit/>
          </a:bodyPr>
          <a:lstStyle/>
          <a:p>
            <a:endParaRPr lang="fr-FR" dirty="0"/>
          </a:p>
          <a:p>
            <a:endParaRPr lang="fr-FR" sz="4400" b="1" dirty="0">
              <a:solidFill>
                <a:schemeClr val="bg1"/>
              </a:solidFill>
            </a:endParaRPr>
          </a:p>
          <a:p>
            <a:r>
              <a:rPr lang="fr-FR" sz="4400" b="1" dirty="0">
                <a:solidFill>
                  <a:schemeClr val="bg1"/>
                </a:solidFill>
              </a:rPr>
              <a:t>Être célèbre n'est pas toujours facile. Tout le monde surveille les célébrités et les critique pour n'importe quelle imperfection ou pour quelques kilos en trop.</a:t>
            </a:r>
          </a:p>
          <a:p>
            <a:endParaRPr lang="fr-FR" sz="4400" b="1" dirty="0">
              <a:solidFill>
                <a:schemeClr val="bg1"/>
              </a:solidFill>
            </a:endParaRPr>
          </a:p>
          <a:p>
            <a:r>
              <a:rPr lang="fr-FR" sz="4400" b="1" dirty="0">
                <a:solidFill>
                  <a:schemeClr val="bg1"/>
                </a:solidFill>
              </a:rPr>
              <a:t>Sympa-sympa.com a trouvé dix stars qui ne sont pas complexées par leur apparence physique, et qui ne comptent pas non plus perdre du poids pour plaire à l'opinion publique.</a:t>
            </a:r>
          </a:p>
        </p:txBody>
      </p:sp>
    </p:spTree>
    <p:extLst>
      <p:ext uri="{BB962C8B-B14F-4D97-AF65-F5344CB8AC3E}">
        <p14:creationId xmlns:p14="http://schemas.microsoft.com/office/powerpoint/2010/main" val="917409932"/>
      </p:ext>
    </p:extLst>
  </p:cSld>
  <p:clrMapOvr>
    <a:masterClrMapping/>
  </p:clrMapOvr>
  <mc:AlternateContent xmlns:mc="http://schemas.openxmlformats.org/markup-compatibility/2006">
    <mc:Choice xmlns:p14="http://schemas.microsoft.com/office/powerpoint/2010/main" Requires="p14">
      <p:transition spd="slow" p14:dur="6500" advTm="8000">
        <p14:vortex/>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2" end="2"/>
                                            </p:txEl>
                                          </p:spTgt>
                                        </p:tgtEl>
                                        <p:attrNameLst>
                                          <p:attrName>ppt_w</p:attrName>
                                        </p:attrNameLst>
                                      </p:cBhvr>
                                    </p:anim>
                                    <p:anim by="(#ppt_w*0.50)" calcmode="lin" valueType="num">
                                      <p:cBhvr>
                                        <p:cTn id="8" dur="500" decel="50000" autoRev="1" fill="hold">
                                          <p:stCondLst>
                                            <p:cond delay="0"/>
                                          </p:stCondLst>
                                        </p:cTn>
                                        <p:tgtEl>
                                          <p:spTgt spid="4">
                                            <p:txEl>
                                              <p:pRg st="2" end="2"/>
                                            </p:txEl>
                                          </p:spTgt>
                                        </p:tgtEl>
                                        <p:attrNameLst>
                                          <p:attrName>ppt_x</p:attrName>
                                        </p:attrNameLst>
                                      </p:cBhvr>
                                    </p:anim>
                                    <p:anim from="(-#ppt_h/2)" to="(#ppt_y)" calcmode="lin" valueType="num">
                                      <p:cBhvr>
                                        <p:cTn id="9" dur="1000" fill="hold">
                                          <p:stCondLst>
                                            <p:cond delay="0"/>
                                          </p:stCondLst>
                                        </p:cTn>
                                        <p:tgtEl>
                                          <p:spTgt spid="4">
                                            <p:txEl>
                                              <p:pRg st="2" end="2"/>
                                            </p:txEl>
                                          </p:spTgt>
                                        </p:tgtEl>
                                        <p:attrNameLst>
                                          <p:attrName>ppt_y</p:attrName>
                                        </p:attrNameLst>
                                      </p:cBhvr>
                                    </p:anim>
                                    <p:animRot by="21600000">
                                      <p:cBhvr>
                                        <p:cTn id="10" dur="1000" fill="hold">
                                          <p:stCondLst>
                                            <p:cond delay="0"/>
                                          </p:stCondLst>
                                        </p:cTn>
                                        <p:tgtEl>
                                          <p:spTgt spid="4">
                                            <p:txEl>
                                              <p:pRg st="2" end="2"/>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4" end="4"/>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4" end="4"/>
                                            </p:txEl>
                                          </p:spTgt>
                                        </p:tgtEl>
                                        <p:attrNameLst>
                                          <p:attrName>ppt_w</p:attrName>
                                        </p:attrNameLst>
                                      </p:cBhvr>
                                    </p:anim>
                                    <p:anim by="(#ppt_w*0.50)" calcmode="lin" valueType="num">
                                      <p:cBhvr>
                                        <p:cTn id="16" dur="500" decel="50000" autoRev="1" fill="hold">
                                          <p:stCondLst>
                                            <p:cond delay="0"/>
                                          </p:stCondLst>
                                        </p:cTn>
                                        <p:tgtEl>
                                          <p:spTgt spid="4">
                                            <p:txEl>
                                              <p:pRg st="4" end="4"/>
                                            </p:txEl>
                                          </p:spTgt>
                                        </p:tgtEl>
                                        <p:attrNameLst>
                                          <p:attrName>ppt_x</p:attrName>
                                        </p:attrNameLst>
                                      </p:cBhvr>
                                    </p:anim>
                                    <p:anim from="(-#ppt_h/2)" to="(#ppt_y)" calcmode="lin" valueType="num">
                                      <p:cBhvr>
                                        <p:cTn id="17" dur="1000" fill="hold">
                                          <p:stCondLst>
                                            <p:cond delay="0"/>
                                          </p:stCondLst>
                                        </p:cTn>
                                        <p:tgtEl>
                                          <p:spTgt spid="4">
                                            <p:txEl>
                                              <p:pRg st="4" end="4"/>
                                            </p:txEl>
                                          </p:spTgt>
                                        </p:tgtEl>
                                        <p:attrNameLst>
                                          <p:attrName>ppt_y</p:attrName>
                                        </p:attrNameLst>
                                      </p:cBhvr>
                                    </p:anim>
                                    <p:animRot by="21600000">
                                      <p:cBhvr>
                                        <p:cTn id="18" dur="1000" fill="hold">
                                          <p:stCondLst>
                                            <p:cond delay="0"/>
                                          </p:stCondLst>
                                        </p:cTn>
                                        <p:tgtEl>
                                          <p:spTgt spid="4">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5360"/>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0"/>
            <a:ext cx="2743200" cy="365125"/>
          </a:xfrm>
        </p:spPr>
        <p:txBody>
          <a:bodyPr/>
          <a:lstStyle/>
          <a:p>
            <a:pPr rtl="0"/>
            <a:r>
              <a:rPr lang="fr-FR" noProof="0" dirty="0" smtClean="0"/>
              <a:t>26 Décembre 2018</a:t>
            </a:r>
            <a:endParaRPr lang="fr-FR" noProof="0" dirty="0"/>
          </a:p>
        </p:txBody>
      </p:sp>
      <p:sp>
        <p:nvSpPr>
          <p:cNvPr id="3" name="Espace réservé du pied de page 2"/>
          <p:cNvSpPr>
            <a:spLocks noGrp="1"/>
          </p:cNvSpPr>
          <p:nvPr>
            <p:ph type="ftr" sz="quarter" idx="11"/>
          </p:nvPr>
        </p:nvSpPr>
        <p:spPr>
          <a:xfrm>
            <a:off x="4038600" y="0"/>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448800" y="-1"/>
            <a:ext cx="2743200" cy="365125"/>
          </a:xfrm>
        </p:spPr>
        <p:txBody>
          <a:bodyPr/>
          <a:lstStyle/>
          <a:p>
            <a:pPr rtl="0"/>
            <a:fld id="{DA64F31B-23FA-4075-AF7D-6228CFD12F03}" type="slidenum">
              <a:rPr lang="fr-FR" noProof="0" smtClean="0"/>
              <a:t>3</a:t>
            </a:fld>
            <a:endParaRPr lang="fr-FR" noProof="0"/>
          </a:p>
        </p:txBody>
      </p:sp>
      <p:pic>
        <p:nvPicPr>
          <p:cNvPr id="6" name="Image 5"/>
          <p:cNvPicPr>
            <a:picLocks noChangeAspect="1"/>
          </p:cNvPicPr>
          <p:nvPr/>
        </p:nvPicPr>
        <p:blipFill>
          <a:blip r:embed="rId3"/>
          <a:stretch>
            <a:fillRect/>
          </a:stretch>
        </p:blipFill>
        <p:spPr>
          <a:xfrm>
            <a:off x="750621" y="367667"/>
            <a:ext cx="10845031" cy="6490334"/>
          </a:xfrm>
          <a:prstGeom prst="rect">
            <a:avLst/>
          </a:prstGeom>
          <a:effectLst>
            <a:softEdge rad="127000"/>
          </a:effectLst>
        </p:spPr>
      </p:pic>
      <p:sp>
        <p:nvSpPr>
          <p:cNvPr id="7" name="Rectangle 6"/>
          <p:cNvSpPr/>
          <p:nvPr/>
        </p:nvSpPr>
        <p:spPr>
          <a:xfrm>
            <a:off x="5127016" y="367667"/>
            <a:ext cx="2092239" cy="646331"/>
          </a:xfrm>
          <a:prstGeom prst="rect">
            <a:avLst/>
          </a:prstGeom>
        </p:spPr>
        <p:txBody>
          <a:bodyPr wrap="none">
            <a:spAutoFit/>
          </a:bodyPr>
          <a:lstStyle/>
          <a:p>
            <a:r>
              <a:rPr lang="fr-FR" sz="3600" b="1" dirty="0"/>
              <a:t>Vin Diesel</a:t>
            </a:r>
          </a:p>
        </p:txBody>
      </p:sp>
      <p:sp>
        <p:nvSpPr>
          <p:cNvPr id="8" name="Rectangle 7"/>
          <p:cNvSpPr/>
          <p:nvPr/>
        </p:nvSpPr>
        <p:spPr>
          <a:xfrm>
            <a:off x="828260" y="3246927"/>
            <a:ext cx="10535479" cy="3416320"/>
          </a:xfrm>
          <a:prstGeom prst="rect">
            <a:avLst/>
          </a:prstGeom>
        </p:spPr>
        <p:txBody>
          <a:bodyPr wrap="square">
            <a:spAutoFit/>
          </a:bodyPr>
          <a:lstStyle/>
          <a:p>
            <a:r>
              <a:rPr lang="fr-FR" sz="3600" b="1" dirty="0">
                <a:effectLst>
                  <a:glow rad="228600">
                    <a:schemeClr val="accent4">
                      <a:satMod val="175000"/>
                      <a:alpha val="40000"/>
                    </a:schemeClr>
                  </a:glow>
                </a:effectLst>
              </a:rPr>
              <a:t>Quand la photo de l'acteur avec un gros ventre est apparue sur Internet, beaucoup de fans ont refusé de croire que c'était vrai. Mais, c'est bien la réalité : voici à quoi ressemblait Vin Diesel en 2015. Malgré tout, nous devons reconnaître qu'il sait se remettre en forme à la vitesse de la lumière avant chaque film.</a:t>
            </a:r>
          </a:p>
        </p:txBody>
      </p:sp>
    </p:spTree>
    <p:extLst>
      <p:ext uri="{BB962C8B-B14F-4D97-AF65-F5344CB8AC3E}">
        <p14:creationId xmlns:p14="http://schemas.microsoft.com/office/powerpoint/2010/main" val="3364793338"/>
      </p:ext>
    </p:extLst>
  </p:cSld>
  <p:clrMapOvr>
    <a:masterClrMapping/>
  </p:clrMapOvr>
  <mc:AlternateContent xmlns:mc="http://schemas.openxmlformats.org/markup-compatibility/2006">
    <mc:Choice xmlns:p14="http://schemas.microsoft.com/office/powerpoint/2010/main" Requires="p14">
      <p:transition spd="slow" p14:dur="6500" advTm="8000">
        <p14:vortex/>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5360"/>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0"/>
            <a:ext cx="2743200" cy="365125"/>
          </a:xfrm>
        </p:spPr>
        <p:txBody>
          <a:bodyPr/>
          <a:lstStyle/>
          <a:p>
            <a:pPr rtl="0"/>
            <a:r>
              <a:rPr lang="fr-FR" noProof="0" dirty="0" smtClean="0"/>
              <a:t>26 Décembre 2018</a:t>
            </a:r>
            <a:endParaRPr lang="fr-FR" noProof="0" dirty="0"/>
          </a:p>
        </p:txBody>
      </p:sp>
      <p:sp>
        <p:nvSpPr>
          <p:cNvPr id="3" name="Espace réservé du pied de page 2"/>
          <p:cNvSpPr>
            <a:spLocks noGrp="1"/>
          </p:cNvSpPr>
          <p:nvPr>
            <p:ph type="ftr" sz="quarter" idx="11"/>
          </p:nvPr>
        </p:nvSpPr>
        <p:spPr>
          <a:xfrm>
            <a:off x="4038600" y="0"/>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448800" y="-1"/>
            <a:ext cx="2743200" cy="365125"/>
          </a:xfrm>
        </p:spPr>
        <p:txBody>
          <a:bodyPr/>
          <a:lstStyle/>
          <a:p>
            <a:pPr rtl="0"/>
            <a:fld id="{DA64F31B-23FA-4075-AF7D-6228CFD12F03}" type="slidenum">
              <a:rPr lang="fr-FR" noProof="0" smtClean="0"/>
              <a:t>4</a:t>
            </a:fld>
            <a:endParaRPr lang="fr-FR" noProof="0"/>
          </a:p>
        </p:txBody>
      </p:sp>
      <p:pic>
        <p:nvPicPr>
          <p:cNvPr id="4" name="Image 3"/>
          <p:cNvPicPr>
            <a:picLocks noChangeAspect="1"/>
          </p:cNvPicPr>
          <p:nvPr/>
        </p:nvPicPr>
        <p:blipFill>
          <a:blip r:embed="rId3"/>
          <a:stretch>
            <a:fillRect/>
          </a:stretch>
        </p:blipFill>
        <p:spPr>
          <a:xfrm>
            <a:off x="2670313" y="333384"/>
            <a:ext cx="6851374" cy="6524616"/>
          </a:xfrm>
          <a:prstGeom prst="rect">
            <a:avLst/>
          </a:prstGeom>
          <a:effectLst>
            <a:softEdge rad="127000"/>
          </a:effectLst>
        </p:spPr>
      </p:pic>
      <p:sp>
        <p:nvSpPr>
          <p:cNvPr id="8" name="Rectangle 7"/>
          <p:cNvSpPr/>
          <p:nvPr/>
        </p:nvSpPr>
        <p:spPr>
          <a:xfrm>
            <a:off x="4686191" y="365125"/>
            <a:ext cx="2819618" cy="646331"/>
          </a:xfrm>
          <a:prstGeom prst="rect">
            <a:avLst/>
          </a:prstGeom>
        </p:spPr>
        <p:txBody>
          <a:bodyPr wrap="none">
            <a:spAutoFit/>
          </a:bodyPr>
          <a:lstStyle/>
          <a:p>
            <a:r>
              <a:rPr lang="fr-FR" sz="3600" b="1" dirty="0"/>
              <a:t>Christian Bale</a:t>
            </a:r>
          </a:p>
        </p:txBody>
      </p:sp>
      <p:sp>
        <p:nvSpPr>
          <p:cNvPr id="9" name="Rectangle 8"/>
          <p:cNvSpPr/>
          <p:nvPr/>
        </p:nvSpPr>
        <p:spPr>
          <a:xfrm>
            <a:off x="556591" y="3883032"/>
            <a:ext cx="11012557" cy="2862322"/>
          </a:xfrm>
          <a:prstGeom prst="rect">
            <a:avLst/>
          </a:prstGeom>
        </p:spPr>
        <p:txBody>
          <a:bodyPr wrap="square">
            <a:spAutoFit/>
          </a:bodyPr>
          <a:lstStyle/>
          <a:p>
            <a:r>
              <a:rPr lang="fr-FR" sz="3600" b="1" dirty="0">
                <a:effectLst>
                  <a:glow rad="228600">
                    <a:schemeClr val="accent4">
                      <a:satMod val="175000"/>
                      <a:alpha val="40000"/>
                    </a:schemeClr>
                  </a:glow>
                </a:effectLst>
              </a:rPr>
              <a:t>On dit que l'acteur n'a pas pris du poids parce qu'il ne faisait pas attention à lui, mais plutôt pour son nouveau rôle. Et cela ne nous surprendrait pas, parce qu'en 2004, Christian pesait 55 kilos pour son rôle dans le film The </a:t>
            </a:r>
            <a:r>
              <a:rPr lang="fr-FR" sz="3600" b="1" dirty="0" err="1">
                <a:effectLst>
                  <a:glow rad="228600">
                    <a:schemeClr val="accent4">
                      <a:satMod val="175000"/>
                      <a:alpha val="40000"/>
                    </a:schemeClr>
                  </a:glow>
                </a:effectLst>
              </a:rPr>
              <a:t>Machinist</a:t>
            </a:r>
            <a:r>
              <a:rPr lang="fr-FR" sz="3600" b="1" dirty="0">
                <a:effectLst>
                  <a:glow rad="228600">
                    <a:schemeClr val="accent4">
                      <a:satMod val="175000"/>
                      <a:alpha val="40000"/>
                    </a:schemeClr>
                  </a:glow>
                </a:effectLst>
              </a:rPr>
              <a:t>. Puis, il a pris 45 kilos pour Batman </a:t>
            </a:r>
            <a:r>
              <a:rPr lang="fr-FR" sz="3600" b="1" dirty="0" err="1">
                <a:effectLst>
                  <a:glow rad="228600">
                    <a:schemeClr val="accent4">
                      <a:satMod val="175000"/>
                      <a:alpha val="40000"/>
                    </a:schemeClr>
                  </a:glow>
                </a:effectLst>
              </a:rPr>
              <a:t>Begins</a:t>
            </a:r>
            <a:r>
              <a:rPr lang="fr-FR" sz="3600" b="1" dirty="0">
                <a:effectLst>
                  <a:glow rad="228600">
                    <a:schemeClr val="accent4">
                      <a:satMod val="175000"/>
                      <a:alpha val="40000"/>
                    </a:schemeClr>
                  </a:glow>
                </a:effectLst>
              </a:rPr>
              <a:t>.</a:t>
            </a:r>
          </a:p>
        </p:txBody>
      </p:sp>
    </p:spTree>
    <p:extLst>
      <p:ext uri="{BB962C8B-B14F-4D97-AF65-F5344CB8AC3E}">
        <p14:creationId xmlns:p14="http://schemas.microsoft.com/office/powerpoint/2010/main" val="966049629"/>
      </p:ext>
    </p:extLst>
  </p:cSld>
  <p:clrMapOvr>
    <a:masterClrMapping/>
  </p:clrMapOvr>
  <mc:AlternateContent xmlns:mc="http://schemas.openxmlformats.org/markup-compatibility/2006">
    <mc:Choice xmlns:p14="http://schemas.microsoft.com/office/powerpoint/2010/main" Requires="p14">
      <p:transition spd="slow" p14:dur="6500" advTm="8000">
        <p14:vortex/>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5360"/>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0"/>
            <a:ext cx="2743200" cy="365125"/>
          </a:xfrm>
        </p:spPr>
        <p:txBody>
          <a:bodyPr/>
          <a:lstStyle/>
          <a:p>
            <a:pPr rtl="0"/>
            <a:r>
              <a:rPr lang="fr-FR" noProof="0" dirty="0" smtClean="0"/>
              <a:t>26 Décembre 2018</a:t>
            </a:r>
            <a:endParaRPr lang="fr-FR" noProof="0" dirty="0"/>
          </a:p>
        </p:txBody>
      </p:sp>
      <p:sp>
        <p:nvSpPr>
          <p:cNvPr id="3" name="Espace réservé du pied de page 2"/>
          <p:cNvSpPr>
            <a:spLocks noGrp="1"/>
          </p:cNvSpPr>
          <p:nvPr>
            <p:ph type="ftr" sz="quarter" idx="11"/>
          </p:nvPr>
        </p:nvSpPr>
        <p:spPr>
          <a:xfrm>
            <a:off x="4038600" y="0"/>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448800" y="-1"/>
            <a:ext cx="2743200" cy="365125"/>
          </a:xfrm>
        </p:spPr>
        <p:txBody>
          <a:bodyPr/>
          <a:lstStyle/>
          <a:p>
            <a:pPr rtl="0"/>
            <a:fld id="{DA64F31B-23FA-4075-AF7D-6228CFD12F03}" type="slidenum">
              <a:rPr lang="fr-FR" noProof="0" smtClean="0"/>
              <a:t>5</a:t>
            </a:fld>
            <a:endParaRPr lang="fr-FR" noProof="0"/>
          </a:p>
        </p:txBody>
      </p:sp>
      <p:pic>
        <p:nvPicPr>
          <p:cNvPr id="7" name="Image 6"/>
          <p:cNvPicPr>
            <a:picLocks noChangeAspect="1"/>
          </p:cNvPicPr>
          <p:nvPr/>
        </p:nvPicPr>
        <p:blipFill>
          <a:blip r:embed="rId3"/>
          <a:stretch>
            <a:fillRect/>
          </a:stretch>
        </p:blipFill>
        <p:spPr>
          <a:xfrm>
            <a:off x="1802296" y="450760"/>
            <a:ext cx="8587408" cy="6460373"/>
          </a:xfrm>
          <a:prstGeom prst="rect">
            <a:avLst/>
          </a:prstGeom>
          <a:effectLst>
            <a:softEdge rad="127000"/>
          </a:effectLst>
        </p:spPr>
      </p:pic>
      <p:sp>
        <p:nvSpPr>
          <p:cNvPr id="8" name="Rectangle 7"/>
          <p:cNvSpPr/>
          <p:nvPr/>
        </p:nvSpPr>
        <p:spPr>
          <a:xfrm>
            <a:off x="1921565" y="3995678"/>
            <a:ext cx="8468139" cy="2862322"/>
          </a:xfrm>
          <a:prstGeom prst="rect">
            <a:avLst/>
          </a:prstGeom>
        </p:spPr>
        <p:txBody>
          <a:bodyPr wrap="square">
            <a:spAutoFit/>
          </a:bodyPr>
          <a:lstStyle/>
          <a:p>
            <a:r>
              <a:rPr lang="fr-FR" sz="3600" b="1" dirty="0">
                <a:solidFill>
                  <a:schemeClr val="bg1"/>
                </a:solidFill>
                <a:effectLst>
                  <a:glow rad="228600">
                    <a:schemeClr val="accent3">
                      <a:satMod val="175000"/>
                      <a:alpha val="40000"/>
                    </a:schemeClr>
                  </a:glow>
                </a:effectLst>
              </a:rPr>
              <a:t>Les fans de Rihanna sont désorientés : la chanteuse a récemment pris plus de dix kilos. Mais, apparemment, cela ne dérange absolument pas Rihanna : elle continue de porter des robes sexy</a:t>
            </a:r>
          </a:p>
        </p:txBody>
      </p:sp>
      <p:sp>
        <p:nvSpPr>
          <p:cNvPr id="9" name="Rectangle 8"/>
          <p:cNvSpPr/>
          <p:nvPr/>
        </p:nvSpPr>
        <p:spPr>
          <a:xfrm>
            <a:off x="5276226" y="450760"/>
            <a:ext cx="1758815" cy="646331"/>
          </a:xfrm>
          <a:prstGeom prst="rect">
            <a:avLst/>
          </a:prstGeom>
        </p:spPr>
        <p:txBody>
          <a:bodyPr wrap="none">
            <a:spAutoFit/>
          </a:bodyPr>
          <a:lstStyle/>
          <a:p>
            <a:r>
              <a:rPr lang="fr-FR" sz="3600" b="1" dirty="0">
                <a:solidFill>
                  <a:schemeClr val="bg1"/>
                </a:solidFill>
              </a:rPr>
              <a:t>Rihanna</a:t>
            </a:r>
          </a:p>
        </p:txBody>
      </p:sp>
    </p:spTree>
    <p:extLst>
      <p:ext uri="{BB962C8B-B14F-4D97-AF65-F5344CB8AC3E}">
        <p14:creationId xmlns:p14="http://schemas.microsoft.com/office/powerpoint/2010/main" val="20820086"/>
      </p:ext>
    </p:extLst>
  </p:cSld>
  <p:clrMapOvr>
    <a:masterClrMapping/>
  </p:clrMapOvr>
  <mc:AlternateContent xmlns:mc="http://schemas.openxmlformats.org/markup-compatibility/2006">
    <mc:Choice xmlns:p14="http://schemas.microsoft.com/office/powerpoint/2010/main" Requires="p14">
      <p:transition spd="slow" p14:dur="6500" advTm="8000">
        <p14:vortex/>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5360"/>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0"/>
            <a:ext cx="2743200" cy="365125"/>
          </a:xfrm>
        </p:spPr>
        <p:txBody>
          <a:bodyPr/>
          <a:lstStyle/>
          <a:p>
            <a:pPr rtl="0"/>
            <a:r>
              <a:rPr lang="fr-FR" noProof="0" dirty="0" smtClean="0"/>
              <a:t>26 Décembre 2018</a:t>
            </a:r>
            <a:endParaRPr lang="fr-FR" noProof="0" dirty="0"/>
          </a:p>
        </p:txBody>
      </p:sp>
      <p:sp>
        <p:nvSpPr>
          <p:cNvPr id="3" name="Espace réservé du pied de page 2"/>
          <p:cNvSpPr>
            <a:spLocks noGrp="1"/>
          </p:cNvSpPr>
          <p:nvPr>
            <p:ph type="ftr" sz="quarter" idx="11"/>
          </p:nvPr>
        </p:nvSpPr>
        <p:spPr>
          <a:xfrm>
            <a:off x="4038600" y="0"/>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448800" y="-1"/>
            <a:ext cx="2743200" cy="365125"/>
          </a:xfrm>
        </p:spPr>
        <p:txBody>
          <a:bodyPr/>
          <a:lstStyle/>
          <a:p>
            <a:pPr rtl="0"/>
            <a:fld id="{DA64F31B-23FA-4075-AF7D-6228CFD12F03}" type="slidenum">
              <a:rPr lang="fr-FR" noProof="0" smtClean="0"/>
              <a:t>6</a:t>
            </a:fld>
            <a:endParaRPr lang="fr-FR" noProof="0"/>
          </a:p>
        </p:txBody>
      </p:sp>
      <p:pic>
        <p:nvPicPr>
          <p:cNvPr id="7" name="Image 6"/>
          <p:cNvPicPr>
            <a:picLocks noChangeAspect="1"/>
          </p:cNvPicPr>
          <p:nvPr/>
        </p:nvPicPr>
        <p:blipFill>
          <a:blip r:embed="rId3"/>
          <a:stretch>
            <a:fillRect/>
          </a:stretch>
        </p:blipFill>
        <p:spPr>
          <a:xfrm>
            <a:off x="2017128" y="394558"/>
            <a:ext cx="8157743" cy="6463442"/>
          </a:xfrm>
          <a:prstGeom prst="rect">
            <a:avLst/>
          </a:prstGeom>
          <a:effectLst>
            <a:softEdge rad="127000"/>
          </a:effectLst>
        </p:spPr>
      </p:pic>
      <p:sp>
        <p:nvSpPr>
          <p:cNvPr id="8" name="Rectangle 7"/>
          <p:cNvSpPr/>
          <p:nvPr/>
        </p:nvSpPr>
        <p:spPr>
          <a:xfrm>
            <a:off x="4708280" y="469156"/>
            <a:ext cx="2775440" cy="646331"/>
          </a:xfrm>
          <a:prstGeom prst="rect">
            <a:avLst/>
          </a:prstGeom>
        </p:spPr>
        <p:txBody>
          <a:bodyPr wrap="none">
            <a:spAutoFit/>
          </a:bodyPr>
          <a:lstStyle/>
          <a:p>
            <a:r>
              <a:rPr lang="fr-FR" sz="3600" b="1" dirty="0">
                <a:effectLst>
                  <a:glow rad="228600">
                    <a:schemeClr val="accent4">
                      <a:satMod val="175000"/>
                      <a:alpha val="40000"/>
                    </a:schemeClr>
                  </a:glow>
                </a:effectLst>
              </a:rPr>
              <a:t>Nelly </a:t>
            </a:r>
            <a:r>
              <a:rPr lang="fr-FR" sz="3600" b="1" dirty="0" err="1">
                <a:effectLst>
                  <a:glow rad="228600">
                    <a:schemeClr val="accent4">
                      <a:satMod val="175000"/>
                      <a:alpha val="40000"/>
                    </a:schemeClr>
                  </a:glow>
                </a:effectLst>
              </a:rPr>
              <a:t>Furtado</a:t>
            </a:r>
            <a:endParaRPr lang="fr-FR" sz="3600" b="1" dirty="0">
              <a:effectLst>
                <a:glow rad="228600">
                  <a:schemeClr val="accent4">
                    <a:satMod val="175000"/>
                    <a:alpha val="40000"/>
                  </a:schemeClr>
                </a:glow>
              </a:effectLst>
            </a:endParaRPr>
          </a:p>
        </p:txBody>
      </p:sp>
      <p:sp>
        <p:nvSpPr>
          <p:cNvPr id="9" name="Rectangle 8"/>
          <p:cNvSpPr/>
          <p:nvPr/>
        </p:nvSpPr>
        <p:spPr>
          <a:xfrm>
            <a:off x="1212573" y="3875758"/>
            <a:ext cx="9766852" cy="2862322"/>
          </a:xfrm>
          <a:prstGeom prst="rect">
            <a:avLst/>
          </a:prstGeom>
        </p:spPr>
        <p:txBody>
          <a:bodyPr wrap="square">
            <a:spAutoFit/>
          </a:bodyPr>
          <a:lstStyle/>
          <a:p>
            <a:r>
              <a:rPr lang="fr-FR" sz="3600" b="1" dirty="0">
                <a:effectLst>
                  <a:glow rad="228600">
                    <a:schemeClr val="accent4">
                      <a:satMod val="175000"/>
                      <a:alpha val="40000"/>
                    </a:schemeClr>
                  </a:glow>
                </a:effectLst>
              </a:rPr>
              <a:t>La chanteuse est maintenant méconnaissable. Elle a sans doute pris du poids à cause des problèmes dans sa vie personnelle : il y a un an, elle a divorcé de son mari </a:t>
            </a:r>
            <a:r>
              <a:rPr lang="fr-FR" sz="3600" b="1" dirty="0" err="1">
                <a:effectLst>
                  <a:glow rad="228600">
                    <a:schemeClr val="accent4">
                      <a:satMod val="175000"/>
                      <a:alpha val="40000"/>
                    </a:schemeClr>
                  </a:glow>
                </a:effectLst>
              </a:rPr>
              <a:t>Demacio</a:t>
            </a:r>
            <a:r>
              <a:rPr lang="fr-FR" sz="3600" b="1" dirty="0">
                <a:effectLst>
                  <a:glow rad="228600">
                    <a:schemeClr val="accent4">
                      <a:satMod val="175000"/>
                      <a:alpha val="40000"/>
                    </a:schemeClr>
                  </a:glow>
                </a:effectLst>
              </a:rPr>
              <a:t> </a:t>
            </a:r>
            <a:r>
              <a:rPr lang="fr-FR" sz="3600" b="1" dirty="0" err="1">
                <a:effectLst>
                  <a:glow rad="228600">
                    <a:schemeClr val="accent4">
                      <a:satMod val="175000"/>
                      <a:alpha val="40000"/>
                    </a:schemeClr>
                  </a:glow>
                </a:effectLst>
              </a:rPr>
              <a:t>Castellon</a:t>
            </a:r>
            <a:r>
              <a:rPr lang="fr-FR" sz="3600" b="1" dirty="0">
                <a:effectLst>
                  <a:glow rad="228600">
                    <a:schemeClr val="accent4">
                      <a:satMod val="175000"/>
                      <a:alpha val="40000"/>
                    </a:schemeClr>
                  </a:glow>
                </a:effectLst>
              </a:rPr>
              <a:t>, pour qui elle avait mis de côté sa carrière de chanteuse.</a:t>
            </a:r>
          </a:p>
        </p:txBody>
      </p:sp>
    </p:spTree>
    <p:extLst>
      <p:ext uri="{BB962C8B-B14F-4D97-AF65-F5344CB8AC3E}">
        <p14:creationId xmlns:p14="http://schemas.microsoft.com/office/powerpoint/2010/main" val="2520934715"/>
      </p:ext>
    </p:extLst>
  </p:cSld>
  <p:clrMapOvr>
    <a:masterClrMapping/>
  </p:clrMapOvr>
  <mc:AlternateContent xmlns:mc="http://schemas.openxmlformats.org/markup-compatibility/2006">
    <mc:Choice xmlns:p14="http://schemas.microsoft.com/office/powerpoint/2010/main" Requires="p14">
      <p:transition spd="slow" p14:dur="6500" advTm="8000">
        <p14:vortex/>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5360"/>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0"/>
            <a:ext cx="2743200" cy="365125"/>
          </a:xfrm>
        </p:spPr>
        <p:txBody>
          <a:bodyPr/>
          <a:lstStyle/>
          <a:p>
            <a:pPr rtl="0"/>
            <a:r>
              <a:rPr lang="fr-FR" noProof="0" dirty="0" smtClean="0"/>
              <a:t>26 Décembre 2018</a:t>
            </a:r>
            <a:endParaRPr lang="fr-FR" noProof="0" dirty="0"/>
          </a:p>
        </p:txBody>
      </p:sp>
      <p:sp>
        <p:nvSpPr>
          <p:cNvPr id="3" name="Espace réservé du pied de page 2"/>
          <p:cNvSpPr>
            <a:spLocks noGrp="1"/>
          </p:cNvSpPr>
          <p:nvPr>
            <p:ph type="ftr" sz="quarter" idx="11"/>
          </p:nvPr>
        </p:nvSpPr>
        <p:spPr>
          <a:xfrm>
            <a:off x="4038600" y="0"/>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448800" y="-1"/>
            <a:ext cx="2743200" cy="365125"/>
          </a:xfrm>
        </p:spPr>
        <p:txBody>
          <a:bodyPr/>
          <a:lstStyle/>
          <a:p>
            <a:pPr rtl="0"/>
            <a:fld id="{DA64F31B-23FA-4075-AF7D-6228CFD12F03}" type="slidenum">
              <a:rPr lang="fr-FR" noProof="0" smtClean="0"/>
              <a:t>7</a:t>
            </a:fld>
            <a:endParaRPr lang="fr-FR" noProof="0"/>
          </a:p>
        </p:txBody>
      </p:sp>
      <p:pic>
        <p:nvPicPr>
          <p:cNvPr id="6" name="Image 5"/>
          <p:cNvPicPr>
            <a:picLocks noChangeAspect="1"/>
          </p:cNvPicPr>
          <p:nvPr/>
        </p:nvPicPr>
        <p:blipFill>
          <a:blip r:embed="rId3"/>
          <a:stretch>
            <a:fillRect/>
          </a:stretch>
        </p:blipFill>
        <p:spPr>
          <a:xfrm>
            <a:off x="2618854" y="376237"/>
            <a:ext cx="7041981" cy="6481763"/>
          </a:xfrm>
          <a:prstGeom prst="rect">
            <a:avLst/>
          </a:prstGeom>
          <a:effectLst>
            <a:softEdge rad="127000"/>
          </a:effectLst>
        </p:spPr>
      </p:pic>
      <p:sp>
        <p:nvSpPr>
          <p:cNvPr id="7" name="Rectangle 6"/>
          <p:cNvSpPr/>
          <p:nvPr/>
        </p:nvSpPr>
        <p:spPr>
          <a:xfrm>
            <a:off x="5478605" y="426797"/>
            <a:ext cx="1322478" cy="646331"/>
          </a:xfrm>
          <a:prstGeom prst="rect">
            <a:avLst/>
          </a:prstGeom>
        </p:spPr>
        <p:txBody>
          <a:bodyPr wrap="none">
            <a:spAutoFit/>
          </a:bodyPr>
          <a:lstStyle/>
          <a:p>
            <a:r>
              <a:rPr lang="fr-FR" sz="3600" b="1" dirty="0" err="1">
                <a:effectLst>
                  <a:glow rad="228600">
                    <a:schemeClr val="accent4">
                      <a:satMod val="175000"/>
                      <a:alpha val="40000"/>
                    </a:schemeClr>
                  </a:glow>
                </a:effectLst>
              </a:rPr>
              <a:t>Kesha</a:t>
            </a:r>
            <a:endParaRPr lang="fr-FR" sz="3600" b="1" dirty="0">
              <a:effectLst>
                <a:glow rad="228600">
                  <a:schemeClr val="accent4">
                    <a:satMod val="175000"/>
                    <a:alpha val="40000"/>
                  </a:schemeClr>
                </a:glow>
              </a:effectLst>
            </a:endParaRPr>
          </a:p>
        </p:txBody>
      </p:sp>
      <p:sp>
        <p:nvSpPr>
          <p:cNvPr id="8" name="Rectangle 7"/>
          <p:cNvSpPr/>
          <p:nvPr/>
        </p:nvSpPr>
        <p:spPr>
          <a:xfrm>
            <a:off x="2743199" y="3452792"/>
            <a:ext cx="6917635" cy="3416320"/>
          </a:xfrm>
          <a:prstGeom prst="rect">
            <a:avLst/>
          </a:prstGeom>
        </p:spPr>
        <p:txBody>
          <a:bodyPr wrap="square">
            <a:spAutoFit/>
          </a:bodyPr>
          <a:lstStyle/>
          <a:p>
            <a:r>
              <a:rPr lang="fr-FR" sz="3600" b="1" dirty="0">
                <a:effectLst>
                  <a:glow rad="228600">
                    <a:schemeClr val="accent4">
                      <a:satMod val="175000"/>
                      <a:alpha val="40000"/>
                    </a:schemeClr>
                  </a:glow>
                </a:effectLst>
              </a:rPr>
              <a:t>La chanteuse affirme que son producteur se moquait de sa silhouette "imparfaite", ce qui a provoqué une dépression nerveuse. Maintenant, la jeune femme peut enfin être elle-même.</a:t>
            </a:r>
          </a:p>
        </p:txBody>
      </p:sp>
    </p:spTree>
    <p:extLst>
      <p:ext uri="{BB962C8B-B14F-4D97-AF65-F5344CB8AC3E}">
        <p14:creationId xmlns:p14="http://schemas.microsoft.com/office/powerpoint/2010/main" val="1746827547"/>
      </p:ext>
    </p:extLst>
  </p:cSld>
  <p:clrMapOvr>
    <a:masterClrMapping/>
  </p:clrMapOvr>
  <mc:AlternateContent xmlns:mc="http://schemas.openxmlformats.org/markup-compatibility/2006">
    <mc:Choice xmlns:p14="http://schemas.microsoft.com/office/powerpoint/2010/main" Requires="p14">
      <p:transition spd="slow" p14:dur="6500" advTm="8000">
        <p14:vortex/>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5360"/>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0"/>
            <a:ext cx="2743200" cy="365125"/>
          </a:xfrm>
        </p:spPr>
        <p:txBody>
          <a:bodyPr/>
          <a:lstStyle/>
          <a:p>
            <a:pPr rtl="0"/>
            <a:r>
              <a:rPr lang="fr-FR" noProof="0" dirty="0" smtClean="0"/>
              <a:t>26 Décembre 2018</a:t>
            </a:r>
            <a:endParaRPr lang="fr-FR" noProof="0" dirty="0"/>
          </a:p>
        </p:txBody>
      </p:sp>
      <p:sp>
        <p:nvSpPr>
          <p:cNvPr id="3" name="Espace réservé du pied de page 2"/>
          <p:cNvSpPr>
            <a:spLocks noGrp="1"/>
          </p:cNvSpPr>
          <p:nvPr>
            <p:ph type="ftr" sz="quarter" idx="11"/>
          </p:nvPr>
        </p:nvSpPr>
        <p:spPr>
          <a:xfrm>
            <a:off x="4038600" y="0"/>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448800" y="-1"/>
            <a:ext cx="2743200" cy="365125"/>
          </a:xfrm>
        </p:spPr>
        <p:txBody>
          <a:bodyPr/>
          <a:lstStyle/>
          <a:p>
            <a:pPr rtl="0"/>
            <a:fld id="{DA64F31B-23FA-4075-AF7D-6228CFD12F03}" type="slidenum">
              <a:rPr lang="fr-FR" noProof="0" smtClean="0"/>
              <a:t>8</a:t>
            </a:fld>
            <a:endParaRPr lang="fr-FR" noProof="0"/>
          </a:p>
        </p:txBody>
      </p:sp>
      <p:pic>
        <p:nvPicPr>
          <p:cNvPr id="7" name="Image 6"/>
          <p:cNvPicPr>
            <a:picLocks noChangeAspect="1"/>
          </p:cNvPicPr>
          <p:nvPr/>
        </p:nvPicPr>
        <p:blipFill>
          <a:blip r:embed="rId3"/>
          <a:stretch>
            <a:fillRect/>
          </a:stretch>
        </p:blipFill>
        <p:spPr>
          <a:xfrm>
            <a:off x="2752447" y="505726"/>
            <a:ext cx="6696353" cy="6376988"/>
          </a:xfrm>
          <a:prstGeom prst="rect">
            <a:avLst/>
          </a:prstGeom>
          <a:effectLst>
            <a:softEdge rad="127000"/>
          </a:effectLst>
        </p:spPr>
      </p:pic>
      <p:sp>
        <p:nvSpPr>
          <p:cNvPr id="8" name="Rectangle 7"/>
          <p:cNvSpPr/>
          <p:nvPr/>
        </p:nvSpPr>
        <p:spPr>
          <a:xfrm>
            <a:off x="4046763" y="182561"/>
            <a:ext cx="4106637" cy="646331"/>
          </a:xfrm>
          <a:prstGeom prst="rect">
            <a:avLst/>
          </a:prstGeom>
        </p:spPr>
        <p:txBody>
          <a:bodyPr wrap="none">
            <a:spAutoFit/>
          </a:bodyPr>
          <a:lstStyle/>
          <a:p>
            <a:r>
              <a:rPr lang="fr-FR" sz="3600" b="1" dirty="0">
                <a:effectLst>
                  <a:glow rad="228600">
                    <a:schemeClr val="accent4">
                      <a:satMod val="175000"/>
                      <a:alpha val="40000"/>
                    </a:schemeClr>
                  </a:glow>
                </a:effectLst>
              </a:rPr>
              <a:t>Jennifer Love Hewitt</a:t>
            </a:r>
          </a:p>
        </p:txBody>
      </p:sp>
      <p:sp>
        <p:nvSpPr>
          <p:cNvPr id="9" name="Rectangle 8"/>
          <p:cNvSpPr/>
          <p:nvPr/>
        </p:nvSpPr>
        <p:spPr>
          <a:xfrm>
            <a:off x="3052081" y="3981274"/>
            <a:ext cx="6096000" cy="2862322"/>
          </a:xfrm>
          <a:prstGeom prst="rect">
            <a:avLst/>
          </a:prstGeom>
        </p:spPr>
        <p:txBody>
          <a:bodyPr>
            <a:spAutoFit/>
          </a:bodyPr>
          <a:lstStyle/>
          <a:p>
            <a:r>
              <a:rPr lang="fr-FR" sz="3600" b="1" dirty="0">
                <a:effectLst>
                  <a:glow rad="228600">
                    <a:schemeClr val="accent4">
                      <a:satMod val="175000"/>
                      <a:alpha val="40000"/>
                    </a:schemeClr>
                  </a:glow>
                </a:effectLst>
              </a:rPr>
              <a:t>Selon Jennifer, après avoir accouché de deux enfants, elle se sent plus féminine et heureuse. Et elle ne pense donc plus à perdre du poids.</a:t>
            </a:r>
          </a:p>
        </p:txBody>
      </p:sp>
    </p:spTree>
    <p:extLst>
      <p:ext uri="{BB962C8B-B14F-4D97-AF65-F5344CB8AC3E}">
        <p14:creationId xmlns:p14="http://schemas.microsoft.com/office/powerpoint/2010/main" val="1755799603"/>
      </p:ext>
    </p:extLst>
  </p:cSld>
  <p:clrMapOvr>
    <a:masterClrMapping/>
  </p:clrMapOvr>
  <mc:AlternateContent xmlns:mc="http://schemas.openxmlformats.org/markup-compatibility/2006">
    <mc:Choice xmlns:p14="http://schemas.microsoft.com/office/powerpoint/2010/main" Requires="p14">
      <p:transition spd="slow" p14:dur="6500" advTm="8000">
        <p14:vortex/>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5360"/>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0"/>
            <a:ext cx="2743200" cy="365125"/>
          </a:xfrm>
        </p:spPr>
        <p:txBody>
          <a:bodyPr/>
          <a:lstStyle/>
          <a:p>
            <a:pPr rtl="0"/>
            <a:r>
              <a:rPr lang="fr-FR" noProof="0" dirty="0" smtClean="0"/>
              <a:t>26 Décembre 2018</a:t>
            </a:r>
            <a:endParaRPr lang="fr-FR" noProof="0" dirty="0"/>
          </a:p>
        </p:txBody>
      </p:sp>
      <p:sp>
        <p:nvSpPr>
          <p:cNvPr id="3" name="Espace réservé du pied de page 2"/>
          <p:cNvSpPr>
            <a:spLocks noGrp="1"/>
          </p:cNvSpPr>
          <p:nvPr>
            <p:ph type="ftr" sz="quarter" idx="11"/>
          </p:nvPr>
        </p:nvSpPr>
        <p:spPr>
          <a:xfrm>
            <a:off x="4038600" y="0"/>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448800" y="-1"/>
            <a:ext cx="2743200" cy="365125"/>
          </a:xfrm>
        </p:spPr>
        <p:txBody>
          <a:bodyPr/>
          <a:lstStyle/>
          <a:p>
            <a:pPr rtl="0"/>
            <a:fld id="{DA64F31B-23FA-4075-AF7D-6228CFD12F03}" type="slidenum">
              <a:rPr lang="fr-FR" noProof="0" smtClean="0"/>
              <a:t>9</a:t>
            </a:fld>
            <a:endParaRPr lang="fr-FR" noProof="0"/>
          </a:p>
        </p:txBody>
      </p:sp>
      <p:pic>
        <p:nvPicPr>
          <p:cNvPr id="7" name="Image 6"/>
          <p:cNvPicPr>
            <a:picLocks noChangeAspect="1"/>
          </p:cNvPicPr>
          <p:nvPr/>
        </p:nvPicPr>
        <p:blipFill>
          <a:blip r:embed="rId3"/>
          <a:stretch>
            <a:fillRect/>
          </a:stretch>
        </p:blipFill>
        <p:spPr>
          <a:xfrm>
            <a:off x="2194675" y="423815"/>
            <a:ext cx="7802650" cy="6434185"/>
          </a:xfrm>
          <a:prstGeom prst="rect">
            <a:avLst/>
          </a:prstGeom>
          <a:effectLst>
            <a:softEdge rad="127000"/>
          </a:effectLst>
        </p:spPr>
      </p:pic>
      <p:sp>
        <p:nvSpPr>
          <p:cNvPr id="8" name="Rectangle 7"/>
          <p:cNvSpPr/>
          <p:nvPr/>
        </p:nvSpPr>
        <p:spPr>
          <a:xfrm>
            <a:off x="4813741" y="231553"/>
            <a:ext cx="2750048" cy="646331"/>
          </a:xfrm>
          <a:prstGeom prst="rect">
            <a:avLst/>
          </a:prstGeom>
        </p:spPr>
        <p:txBody>
          <a:bodyPr wrap="none">
            <a:spAutoFit/>
          </a:bodyPr>
          <a:lstStyle/>
          <a:p>
            <a:r>
              <a:rPr lang="fr-FR" sz="3600" dirty="0">
                <a:effectLst>
                  <a:glow rad="228600">
                    <a:schemeClr val="accent4">
                      <a:satMod val="175000"/>
                      <a:alpha val="40000"/>
                    </a:schemeClr>
                  </a:glow>
                </a:effectLst>
              </a:rPr>
              <a:t>Steven </a:t>
            </a:r>
            <a:r>
              <a:rPr lang="fr-FR" sz="3600" dirty="0" err="1">
                <a:effectLst>
                  <a:glow rad="228600">
                    <a:schemeClr val="accent4">
                      <a:satMod val="175000"/>
                      <a:alpha val="40000"/>
                    </a:schemeClr>
                  </a:glow>
                </a:effectLst>
              </a:rPr>
              <a:t>Seagal</a:t>
            </a:r>
            <a:endParaRPr lang="fr-FR" sz="3600" dirty="0">
              <a:effectLst>
                <a:glow rad="228600">
                  <a:schemeClr val="accent4">
                    <a:satMod val="175000"/>
                    <a:alpha val="40000"/>
                  </a:schemeClr>
                </a:glow>
              </a:effectLst>
            </a:endParaRPr>
          </a:p>
        </p:txBody>
      </p:sp>
      <p:sp>
        <p:nvSpPr>
          <p:cNvPr id="9" name="Rectangle 8"/>
          <p:cNvSpPr/>
          <p:nvPr/>
        </p:nvSpPr>
        <p:spPr>
          <a:xfrm>
            <a:off x="1729408" y="3441680"/>
            <a:ext cx="8733183" cy="3416320"/>
          </a:xfrm>
          <a:prstGeom prst="rect">
            <a:avLst/>
          </a:prstGeom>
        </p:spPr>
        <p:txBody>
          <a:bodyPr wrap="square">
            <a:spAutoFit/>
          </a:bodyPr>
          <a:lstStyle/>
          <a:p>
            <a:r>
              <a:rPr lang="fr-FR" sz="3600" b="1" dirty="0">
                <a:effectLst>
                  <a:glow rad="139700">
                    <a:schemeClr val="accent4">
                      <a:satMod val="175000"/>
                      <a:alpha val="40000"/>
                    </a:schemeClr>
                  </a:glow>
                </a:effectLst>
              </a:rPr>
              <a:t>Dans sa jeunesse, Steven </a:t>
            </a:r>
            <a:r>
              <a:rPr lang="fr-FR" sz="3600" b="1" dirty="0" err="1">
                <a:effectLst>
                  <a:glow rad="139700">
                    <a:schemeClr val="accent4">
                      <a:satMod val="175000"/>
                      <a:alpha val="40000"/>
                    </a:schemeClr>
                  </a:glow>
                </a:effectLst>
              </a:rPr>
              <a:t>Seagal</a:t>
            </a:r>
            <a:r>
              <a:rPr lang="fr-FR" sz="3600" b="1" dirty="0">
                <a:effectLst>
                  <a:glow rad="139700">
                    <a:schemeClr val="accent4">
                      <a:satMod val="175000"/>
                      <a:alpha val="40000"/>
                    </a:schemeClr>
                  </a:glow>
                </a:effectLst>
              </a:rPr>
              <a:t> n'était pas mince non plus ; mais grâce à ses entraînements intensifs, il ne prenait pas de poids. Maintenant, l'acteur pèse 130 kilos pour 193 centimètres. Mais il semblerait que ces changements n'intéressent pas Steven</a:t>
            </a:r>
            <a:r>
              <a:rPr lang="fr-FR" dirty="0"/>
              <a:t>.</a:t>
            </a:r>
          </a:p>
        </p:txBody>
      </p:sp>
    </p:spTree>
    <p:extLst>
      <p:ext uri="{BB962C8B-B14F-4D97-AF65-F5344CB8AC3E}">
        <p14:creationId xmlns:p14="http://schemas.microsoft.com/office/powerpoint/2010/main" val="465626959"/>
      </p:ext>
    </p:extLst>
  </p:cSld>
  <p:clrMapOvr>
    <a:masterClrMapping/>
  </p:clrMapOvr>
  <mc:AlternateContent xmlns:mc="http://schemas.openxmlformats.org/markup-compatibility/2006">
    <mc:Choice xmlns:p14="http://schemas.microsoft.com/office/powerpoint/2010/main" Requires="p14">
      <p:transition spd="slow" p14:dur="6500" advTm="8000">
        <p14:vortex/>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5360"/>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0"/>
            <a:ext cx="2743200" cy="365125"/>
          </a:xfrm>
        </p:spPr>
        <p:txBody>
          <a:bodyPr/>
          <a:lstStyle/>
          <a:p>
            <a:pPr rtl="0"/>
            <a:r>
              <a:rPr lang="fr-FR" noProof="0" dirty="0" smtClean="0"/>
              <a:t>26 Décembre 2018</a:t>
            </a:r>
            <a:endParaRPr lang="fr-FR" noProof="0" dirty="0"/>
          </a:p>
        </p:txBody>
      </p:sp>
      <p:sp>
        <p:nvSpPr>
          <p:cNvPr id="3" name="Espace réservé du pied de page 2"/>
          <p:cNvSpPr>
            <a:spLocks noGrp="1"/>
          </p:cNvSpPr>
          <p:nvPr>
            <p:ph type="ftr" sz="quarter" idx="11"/>
          </p:nvPr>
        </p:nvSpPr>
        <p:spPr>
          <a:xfrm>
            <a:off x="4038600" y="0"/>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448800" y="-1"/>
            <a:ext cx="2743200" cy="365125"/>
          </a:xfrm>
        </p:spPr>
        <p:txBody>
          <a:bodyPr/>
          <a:lstStyle/>
          <a:p>
            <a:pPr rtl="0"/>
            <a:fld id="{DA64F31B-23FA-4075-AF7D-6228CFD12F03}" type="slidenum">
              <a:rPr lang="fr-FR" noProof="0" smtClean="0"/>
              <a:t>10</a:t>
            </a:fld>
            <a:endParaRPr lang="fr-FR" noProof="0"/>
          </a:p>
        </p:txBody>
      </p:sp>
      <p:pic>
        <p:nvPicPr>
          <p:cNvPr id="7" name="Image 6"/>
          <p:cNvPicPr>
            <a:picLocks noChangeAspect="1"/>
          </p:cNvPicPr>
          <p:nvPr/>
        </p:nvPicPr>
        <p:blipFill>
          <a:blip r:embed="rId3"/>
          <a:stretch>
            <a:fillRect/>
          </a:stretch>
        </p:blipFill>
        <p:spPr>
          <a:xfrm>
            <a:off x="2128414" y="314535"/>
            <a:ext cx="7935172" cy="6543465"/>
          </a:xfrm>
          <a:prstGeom prst="rect">
            <a:avLst/>
          </a:prstGeom>
          <a:effectLst>
            <a:softEdge rad="127000"/>
          </a:effectLst>
        </p:spPr>
      </p:pic>
      <p:sp>
        <p:nvSpPr>
          <p:cNvPr id="8" name="Rectangle 7"/>
          <p:cNvSpPr/>
          <p:nvPr/>
        </p:nvSpPr>
        <p:spPr>
          <a:xfrm>
            <a:off x="4491298" y="308599"/>
            <a:ext cx="3209405" cy="646331"/>
          </a:xfrm>
          <a:prstGeom prst="rect">
            <a:avLst/>
          </a:prstGeom>
        </p:spPr>
        <p:txBody>
          <a:bodyPr wrap="none">
            <a:spAutoFit/>
          </a:bodyPr>
          <a:lstStyle/>
          <a:p>
            <a:r>
              <a:rPr lang="fr-FR" sz="3600" b="1" dirty="0">
                <a:effectLst>
                  <a:glow rad="139700">
                    <a:schemeClr val="accent4">
                      <a:satMod val="175000"/>
                      <a:alpha val="40000"/>
                    </a:schemeClr>
                  </a:glow>
                </a:effectLst>
              </a:rPr>
              <a:t>Jessica Simpson</a:t>
            </a:r>
          </a:p>
        </p:txBody>
      </p:sp>
      <p:sp>
        <p:nvSpPr>
          <p:cNvPr id="9" name="Rectangle 8"/>
          <p:cNvSpPr/>
          <p:nvPr/>
        </p:nvSpPr>
        <p:spPr>
          <a:xfrm>
            <a:off x="1497495" y="3995678"/>
            <a:ext cx="9197009" cy="2862322"/>
          </a:xfrm>
          <a:prstGeom prst="rect">
            <a:avLst/>
          </a:prstGeom>
        </p:spPr>
        <p:txBody>
          <a:bodyPr wrap="square">
            <a:spAutoFit/>
          </a:bodyPr>
          <a:lstStyle/>
          <a:p>
            <a:r>
              <a:rPr lang="fr-FR" sz="3600" b="1" dirty="0">
                <a:effectLst>
                  <a:glow rad="139700">
                    <a:schemeClr val="accent4">
                      <a:satMod val="175000"/>
                      <a:alpha val="40000"/>
                    </a:schemeClr>
                  </a:glow>
                </a:effectLst>
              </a:rPr>
              <a:t>Au début de sa carrière, la chanteuse avait une silhouette de mannequin, mais elle a notablement pris du poids. Il semble que changer de silhouette soit son passe-temps favori de ces dernières années.</a:t>
            </a:r>
          </a:p>
        </p:txBody>
      </p:sp>
    </p:spTree>
    <p:extLst>
      <p:ext uri="{BB962C8B-B14F-4D97-AF65-F5344CB8AC3E}">
        <p14:creationId xmlns:p14="http://schemas.microsoft.com/office/powerpoint/2010/main" val="4267720941"/>
      </p:ext>
    </p:extLst>
  </p:cSld>
  <p:clrMapOvr>
    <a:masterClrMapping/>
  </p:clrMapOvr>
  <mc:AlternateContent xmlns:mc="http://schemas.openxmlformats.org/markup-compatibility/2006">
    <mc:Choice xmlns:p14="http://schemas.microsoft.com/office/powerpoint/2010/main" Requires="p14">
      <p:transition spd="slow" p14:dur="6500" advTm="8000">
        <p14:vortex/>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5360"/>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0"/>
            <a:ext cx="2743200" cy="365125"/>
          </a:xfrm>
        </p:spPr>
        <p:txBody>
          <a:bodyPr/>
          <a:lstStyle/>
          <a:p>
            <a:pPr rtl="0"/>
            <a:r>
              <a:rPr lang="fr-FR" noProof="0" dirty="0" smtClean="0"/>
              <a:t>26 Décembre 2018</a:t>
            </a:r>
            <a:endParaRPr lang="fr-FR" noProof="0" dirty="0"/>
          </a:p>
        </p:txBody>
      </p:sp>
      <p:sp>
        <p:nvSpPr>
          <p:cNvPr id="3" name="Espace réservé du pied de page 2"/>
          <p:cNvSpPr>
            <a:spLocks noGrp="1"/>
          </p:cNvSpPr>
          <p:nvPr>
            <p:ph type="ftr" sz="quarter" idx="11"/>
          </p:nvPr>
        </p:nvSpPr>
        <p:spPr>
          <a:xfrm>
            <a:off x="4038600" y="0"/>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448800" y="-1"/>
            <a:ext cx="2743200" cy="365125"/>
          </a:xfrm>
        </p:spPr>
        <p:txBody>
          <a:bodyPr/>
          <a:lstStyle/>
          <a:p>
            <a:pPr rtl="0"/>
            <a:fld id="{DA64F31B-23FA-4075-AF7D-6228CFD12F03}" type="slidenum">
              <a:rPr lang="fr-FR" noProof="0" smtClean="0"/>
              <a:t>11</a:t>
            </a:fld>
            <a:endParaRPr lang="fr-FR" noProof="0"/>
          </a:p>
        </p:txBody>
      </p:sp>
      <p:pic>
        <p:nvPicPr>
          <p:cNvPr id="7" name="Image 6"/>
          <p:cNvPicPr>
            <a:picLocks noChangeAspect="1"/>
          </p:cNvPicPr>
          <p:nvPr/>
        </p:nvPicPr>
        <p:blipFill>
          <a:blip r:embed="rId3"/>
          <a:stretch>
            <a:fillRect/>
          </a:stretch>
        </p:blipFill>
        <p:spPr>
          <a:xfrm>
            <a:off x="1426231" y="354047"/>
            <a:ext cx="9586325" cy="6503953"/>
          </a:xfrm>
          <a:prstGeom prst="rect">
            <a:avLst/>
          </a:prstGeom>
          <a:effectLst>
            <a:softEdge rad="127000"/>
          </a:effectLst>
        </p:spPr>
      </p:pic>
      <p:sp>
        <p:nvSpPr>
          <p:cNvPr id="8" name="Rectangle 7"/>
          <p:cNvSpPr/>
          <p:nvPr/>
        </p:nvSpPr>
        <p:spPr>
          <a:xfrm>
            <a:off x="4677592" y="365125"/>
            <a:ext cx="3083601" cy="646331"/>
          </a:xfrm>
          <a:prstGeom prst="rect">
            <a:avLst/>
          </a:prstGeom>
        </p:spPr>
        <p:txBody>
          <a:bodyPr wrap="none">
            <a:spAutoFit/>
          </a:bodyPr>
          <a:lstStyle/>
          <a:p>
            <a:r>
              <a:rPr lang="fr-FR" sz="3600" b="1" dirty="0">
                <a:effectLst>
                  <a:glow rad="139700">
                    <a:schemeClr val="accent4">
                      <a:satMod val="175000"/>
                      <a:alpha val="40000"/>
                    </a:schemeClr>
                  </a:glow>
                </a:effectLst>
              </a:rPr>
              <a:t>Brendan Fraser</a:t>
            </a:r>
          </a:p>
        </p:txBody>
      </p:sp>
      <p:sp>
        <p:nvSpPr>
          <p:cNvPr id="9" name="Rectangle 8"/>
          <p:cNvSpPr/>
          <p:nvPr/>
        </p:nvSpPr>
        <p:spPr>
          <a:xfrm>
            <a:off x="640227" y="3988549"/>
            <a:ext cx="11158330" cy="2862322"/>
          </a:xfrm>
          <a:prstGeom prst="rect">
            <a:avLst/>
          </a:prstGeom>
        </p:spPr>
        <p:txBody>
          <a:bodyPr wrap="square">
            <a:spAutoFit/>
          </a:bodyPr>
          <a:lstStyle/>
          <a:p>
            <a:r>
              <a:rPr lang="fr-FR" sz="3600" b="1" dirty="0">
                <a:effectLst>
                  <a:glow rad="139700">
                    <a:schemeClr val="accent4">
                      <a:satMod val="175000"/>
                      <a:alpha val="40000"/>
                    </a:schemeClr>
                  </a:glow>
                </a:effectLst>
              </a:rPr>
              <a:t>L'acteur est passé par un divorce douloureux et une blessure physique, suivie d'une pause dans sa carrière. Tout cela ne s'est pas reflété de la meilleure des manières sur l'apparence de Brendan, mais bien sûr cela n'a pas affecté son talent.</a:t>
            </a:r>
          </a:p>
        </p:txBody>
      </p:sp>
    </p:spTree>
    <p:extLst>
      <p:ext uri="{BB962C8B-B14F-4D97-AF65-F5344CB8AC3E}">
        <p14:creationId xmlns:p14="http://schemas.microsoft.com/office/powerpoint/2010/main" val="1341422045"/>
      </p:ext>
    </p:extLst>
  </p:cSld>
  <p:clrMapOvr>
    <a:masterClrMapping/>
  </p:clrMapOvr>
  <mc:AlternateContent xmlns:mc="http://schemas.openxmlformats.org/markup-compatibility/2006">
    <mc:Choice xmlns:p14="http://schemas.microsoft.com/office/powerpoint/2010/main" Requires="p14">
      <p:transition spd="slow" p14:dur="6500" advTm="8000">
        <p14:vortex/>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5360"/>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0"/>
            <a:ext cx="2743200" cy="365125"/>
          </a:xfrm>
        </p:spPr>
        <p:txBody>
          <a:bodyPr/>
          <a:lstStyle/>
          <a:p>
            <a:pPr rtl="0"/>
            <a:r>
              <a:rPr lang="fr-FR" noProof="0" dirty="0" smtClean="0"/>
              <a:t>26 Décembre 2018</a:t>
            </a:r>
            <a:endParaRPr lang="fr-FR" noProof="0" dirty="0"/>
          </a:p>
        </p:txBody>
      </p:sp>
      <p:sp>
        <p:nvSpPr>
          <p:cNvPr id="3" name="Espace réservé du pied de page 2"/>
          <p:cNvSpPr>
            <a:spLocks noGrp="1"/>
          </p:cNvSpPr>
          <p:nvPr>
            <p:ph type="ftr" sz="quarter" idx="11"/>
          </p:nvPr>
        </p:nvSpPr>
        <p:spPr>
          <a:xfrm>
            <a:off x="4038600" y="0"/>
            <a:ext cx="4114800" cy="365125"/>
          </a:xfrm>
        </p:spPr>
        <p:txBody>
          <a:bodyPr/>
          <a:lstStyle/>
          <a:p>
            <a:pPr rtl="0"/>
            <a:r>
              <a:rPr lang="fr-FR" noProof="0" dirty="0" smtClean="0"/>
              <a:t>PPS Lande Décembre 2018</a:t>
            </a:r>
            <a:endParaRPr lang="fr-FR" noProof="0" dirty="0"/>
          </a:p>
        </p:txBody>
      </p:sp>
      <p:sp>
        <p:nvSpPr>
          <p:cNvPr id="5" name="Espace réservé du numéro de diapositive 4"/>
          <p:cNvSpPr>
            <a:spLocks noGrp="1"/>
          </p:cNvSpPr>
          <p:nvPr>
            <p:ph type="sldNum" sz="quarter" idx="12"/>
          </p:nvPr>
        </p:nvSpPr>
        <p:spPr>
          <a:xfrm>
            <a:off x="9448800" y="-1"/>
            <a:ext cx="2743200" cy="365125"/>
          </a:xfrm>
        </p:spPr>
        <p:txBody>
          <a:bodyPr/>
          <a:lstStyle/>
          <a:p>
            <a:pPr rtl="0"/>
            <a:fld id="{DA64F31B-23FA-4075-AF7D-6228CFD12F03}" type="slidenum">
              <a:rPr lang="fr-FR" noProof="0" smtClean="0"/>
              <a:t>12</a:t>
            </a:fld>
            <a:endParaRPr lang="fr-FR" noProof="0"/>
          </a:p>
        </p:txBody>
      </p:sp>
      <p:pic>
        <p:nvPicPr>
          <p:cNvPr id="4" name="Image 3"/>
          <p:cNvPicPr>
            <a:picLocks noChangeAspect="1"/>
          </p:cNvPicPr>
          <p:nvPr/>
        </p:nvPicPr>
        <p:blipFill>
          <a:blip r:embed="rId3"/>
          <a:stretch>
            <a:fillRect/>
          </a:stretch>
        </p:blipFill>
        <p:spPr>
          <a:xfrm>
            <a:off x="2597427" y="333385"/>
            <a:ext cx="6851373" cy="6524615"/>
          </a:xfrm>
          <a:prstGeom prst="rect">
            <a:avLst/>
          </a:prstGeom>
          <a:effectLst>
            <a:softEdge rad="127000"/>
          </a:effectLst>
        </p:spPr>
      </p:pic>
      <p:sp>
        <p:nvSpPr>
          <p:cNvPr id="6" name="Rectangle 5"/>
          <p:cNvSpPr/>
          <p:nvPr/>
        </p:nvSpPr>
        <p:spPr>
          <a:xfrm>
            <a:off x="4666442" y="182561"/>
            <a:ext cx="2859116" cy="646331"/>
          </a:xfrm>
          <a:prstGeom prst="rect">
            <a:avLst/>
          </a:prstGeom>
        </p:spPr>
        <p:txBody>
          <a:bodyPr wrap="none">
            <a:spAutoFit/>
          </a:bodyPr>
          <a:lstStyle/>
          <a:p>
            <a:r>
              <a:rPr lang="fr-FR" sz="3600" b="1" dirty="0">
                <a:effectLst>
                  <a:glow rad="139700">
                    <a:schemeClr val="accent4">
                      <a:satMod val="175000"/>
                      <a:alpha val="40000"/>
                    </a:schemeClr>
                  </a:glow>
                </a:effectLst>
              </a:rPr>
              <a:t>Kelly </a:t>
            </a:r>
            <a:r>
              <a:rPr lang="fr-FR" sz="3600" b="1" dirty="0" err="1">
                <a:effectLst>
                  <a:glow rad="139700">
                    <a:schemeClr val="accent4">
                      <a:satMod val="175000"/>
                      <a:alpha val="40000"/>
                    </a:schemeClr>
                  </a:glow>
                </a:effectLst>
              </a:rPr>
              <a:t>Clarkson</a:t>
            </a:r>
            <a:endParaRPr lang="fr-FR" sz="3600" b="1" dirty="0">
              <a:effectLst>
                <a:glow rad="139700">
                  <a:schemeClr val="accent4">
                    <a:satMod val="175000"/>
                    <a:alpha val="40000"/>
                  </a:schemeClr>
                </a:glow>
              </a:effectLst>
            </a:endParaRPr>
          </a:p>
        </p:txBody>
      </p:sp>
      <p:sp>
        <p:nvSpPr>
          <p:cNvPr id="7" name="Rectangle 6"/>
          <p:cNvSpPr/>
          <p:nvPr/>
        </p:nvSpPr>
        <p:spPr>
          <a:xfrm>
            <a:off x="1789043" y="2887682"/>
            <a:ext cx="8468139" cy="3970318"/>
          </a:xfrm>
          <a:prstGeom prst="rect">
            <a:avLst/>
          </a:prstGeom>
        </p:spPr>
        <p:txBody>
          <a:bodyPr wrap="square">
            <a:spAutoFit/>
          </a:bodyPr>
          <a:lstStyle/>
          <a:p>
            <a:r>
              <a:rPr lang="fr-FR" sz="3600" b="1" dirty="0">
                <a:effectLst>
                  <a:glow rad="139700">
                    <a:schemeClr val="accent4">
                      <a:satMod val="175000"/>
                      <a:alpha val="40000"/>
                    </a:schemeClr>
                  </a:glow>
                </a:effectLst>
              </a:rPr>
              <a:t>La chanteuse a pris beaucoup de poids durant sa grossesse et elle n'a pas encore réussi à maigrir. Mais elle semble être à l'aise avec ses nouvelles formes : Kelly affirme qu'elle est heureuse et qu'elle n'a besoin de l'approbation de personne. Et nous l'admirons pour cela !</a:t>
            </a:r>
          </a:p>
        </p:txBody>
      </p:sp>
    </p:spTree>
    <p:extLst>
      <p:ext uri="{BB962C8B-B14F-4D97-AF65-F5344CB8AC3E}">
        <p14:creationId xmlns:p14="http://schemas.microsoft.com/office/powerpoint/2010/main" val="993309236"/>
      </p:ext>
    </p:extLst>
  </p:cSld>
  <p:clrMapOvr>
    <a:masterClrMapping/>
  </p:clrMapOvr>
  <mc:AlternateContent xmlns:mc="http://schemas.openxmlformats.org/markup-compatibility/2006">
    <mc:Choice xmlns:p14="http://schemas.microsoft.com/office/powerpoint/2010/main" Requires="p14">
      <p:transition spd="slow" p14:dur="6500" advTm="8000">
        <p14:vortex/>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0" end="0"/>
                                            </p:txEl>
                                          </p:spTgt>
                                        </p:tgtEl>
                                        <p:attrNameLst>
                                          <p:attrName>ppt_w</p:attrName>
                                        </p:attrNameLst>
                                      </p:cBhvr>
                                    </p:anim>
                                    <p:anim by="(#ppt_w*0.50)" calcmode="lin" valueType="num">
                                      <p:cBhvr>
                                        <p:cTn id="16" dur="500" decel="50000" autoRev="1" fill="hold">
                                          <p:stCondLst>
                                            <p:cond delay="0"/>
                                          </p:stCondLst>
                                        </p:cTn>
                                        <p:tgtEl>
                                          <p:spTgt spid="7">
                                            <p:txEl>
                                              <p:pRg st="0" end="0"/>
                                            </p:txEl>
                                          </p:spTgt>
                                        </p:tgtEl>
                                        <p:attrNameLst>
                                          <p:attrName>ppt_x</p:attrName>
                                        </p:attrNameLst>
                                      </p:cBhvr>
                                    </p:anim>
                                    <p:anim from="(-#ppt_h/2)" to="(#ppt_y)" calcmode="lin" valueType="num">
                                      <p:cBhvr>
                                        <p:cTn id="17" dur="1000" fill="hold">
                                          <p:stCondLst>
                                            <p:cond delay="0"/>
                                          </p:stCondLst>
                                        </p:cTn>
                                        <p:tgtEl>
                                          <p:spTgt spid="7">
                                            <p:txEl>
                                              <p:pRg st="0" end="0"/>
                                            </p:txEl>
                                          </p:spTgt>
                                        </p:tgtEl>
                                        <p:attrNameLst>
                                          <p:attrName>ppt_y</p:attrName>
                                        </p:attrNameLst>
                                      </p:cBhvr>
                                    </p:anim>
                                    <p:animRot by="21600000">
                                      <p:cBhvr>
                                        <p:cTn id="18"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a:extLst>
              <a:ext uri="{FF2B5EF4-FFF2-40B4-BE49-F238E27FC236}">
                <a16:creationId xmlns="" xmlns:a16="http://schemas.microsoft.com/office/drawing/2014/main" id="{92AA5F59-F641-4E43-8627-D6342C639DCE}"/>
              </a:ext>
            </a:extLst>
          </p:cNvPr>
          <p:cNvSpPr>
            <a:spLocks noGrp="1"/>
          </p:cNvSpPr>
          <p:nvPr>
            <p:ph type="title"/>
          </p:nvPr>
        </p:nvSpPr>
        <p:spPr>
          <a:xfrm>
            <a:off x="2532698" y="2406394"/>
            <a:ext cx="3050524" cy="1118618"/>
          </a:xfrm>
        </p:spPr>
        <p:txBody>
          <a:bodyPr rtlCol="0"/>
          <a:lstStyle/>
          <a:p>
            <a:pPr rtl="0"/>
            <a:r>
              <a:rPr lang="fr-FR" b="1" dirty="0" smtClean="0">
                <a:effectLst>
                  <a:glow rad="139700">
                    <a:schemeClr val="accent5">
                      <a:satMod val="175000"/>
                      <a:alpha val="40000"/>
                    </a:schemeClr>
                  </a:glow>
                </a:effectLst>
              </a:rPr>
              <a:t>C’était</a:t>
            </a:r>
            <a:br>
              <a:rPr lang="fr-FR" b="1" dirty="0" smtClean="0">
                <a:effectLst>
                  <a:glow rad="139700">
                    <a:schemeClr val="accent5">
                      <a:satMod val="175000"/>
                      <a:alpha val="40000"/>
                    </a:schemeClr>
                  </a:glow>
                </a:effectLst>
              </a:rPr>
            </a:br>
            <a:r>
              <a:rPr lang="fr-FR" b="1" dirty="0" smtClean="0">
                <a:effectLst>
                  <a:glow rad="139700">
                    <a:schemeClr val="accent5">
                      <a:satMod val="175000"/>
                      <a:alpha val="40000"/>
                    </a:schemeClr>
                  </a:glow>
                </a:effectLst>
              </a:rPr>
              <a:t>10 célébrités et le régime</a:t>
            </a:r>
            <a:r>
              <a:rPr lang="fr-FR" b="1" dirty="0" smtClean="0">
                <a:effectLst>
                  <a:glow rad="139700">
                    <a:schemeClr val="accent5">
                      <a:satMod val="175000"/>
                      <a:alpha val="40000"/>
                    </a:schemeClr>
                  </a:glow>
                </a:effectLst>
              </a:rPr>
              <a:t> </a:t>
            </a:r>
            <a:r>
              <a:rPr lang="fr-FR" b="1" dirty="0" smtClean="0">
                <a:effectLst>
                  <a:glow rad="139700">
                    <a:schemeClr val="accent5">
                      <a:satMod val="175000"/>
                      <a:alpha val="40000"/>
                    </a:schemeClr>
                  </a:glow>
                </a:effectLst>
              </a:rPr>
              <a:t>?   </a:t>
            </a:r>
            <a:endParaRPr lang="fr-FR" b="1" dirty="0">
              <a:effectLst>
                <a:glow rad="139700">
                  <a:schemeClr val="accent5">
                    <a:satMod val="175000"/>
                    <a:alpha val="40000"/>
                  </a:schemeClr>
                </a:glow>
              </a:effectLst>
            </a:endParaRPr>
          </a:p>
        </p:txBody>
      </p:sp>
      <p:sp>
        <p:nvSpPr>
          <p:cNvPr id="6" name="Espace réservé du texte 5">
            <a:extLst>
              <a:ext uri="{FF2B5EF4-FFF2-40B4-BE49-F238E27FC236}">
                <a16:creationId xmlns="" xmlns:a16="http://schemas.microsoft.com/office/drawing/2014/main" id="{D7953ABF-92FC-AC4A-9335-844C6029902C}"/>
              </a:ext>
            </a:extLst>
          </p:cNvPr>
          <p:cNvSpPr>
            <a:spLocks noGrp="1"/>
          </p:cNvSpPr>
          <p:nvPr>
            <p:ph type="body" sz="quarter" idx="10"/>
          </p:nvPr>
        </p:nvSpPr>
        <p:spPr>
          <a:xfrm>
            <a:off x="2532698" y="4005746"/>
            <a:ext cx="3059430" cy="896368"/>
          </a:xfrm>
        </p:spPr>
        <p:txBody>
          <a:bodyPr rtlCol="0"/>
          <a:lstStyle/>
          <a:p>
            <a:pPr rtl="0"/>
            <a:r>
              <a:rPr lang="fr-FR" sz="3200" b="1" dirty="0" smtClean="0">
                <a:effectLst>
                  <a:glow rad="228600">
                    <a:schemeClr val="accent3">
                      <a:satMod val="175000"/>
                      <a:alpha val="40000"/>
                    </a:schemeClr>
                  </a:glow>
                </a:effectLst>
              </a:rPr>
              <a:t>PPS Lande</a:t>
            </a:r>
            <a:endParaRPr lang="fr-FR" sz="3200" b="1" dirty="0">
              <a:effectLst>
                <a:glow rad="228600">
                  <a:schemeClr val="accent3">
                    <a:satMod val="175000"/>
                    <a:alpha val="40000"/>
                  </a:schemeClr>
                </a:glow>
              </a:effectLst>
            </a:endParaRPr>
          </a:p>
        </p:txBody>
      </p:sp>
      <p:pic>
        <p:nvPicPr>
          <p:cNvPr id="5" name="Imag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79653" y="3497774"/>
            <a:ext cx="5975472" cy="3360226"/>
          </a:xfrm>
          <a:prstGeom prst="rect">
            <a:avLst/>
          </a:prstGeom>
        </p:spPr>
      </p:pic>
    </p:spTree>
    <p:extLst>
      <p:ext uri="{BB962C8B-B14F-4D97-AF65-F5344CB8AC3E}">
        <p14:creationId xmlns:p14="http://schemas.microsoft.com/office/powerpoint/2010/main" val="1703118178"/>
      </p:ext>
    </p:extLst>
  </p:cSld>
  <p:clrMapOvr>
    <a:masterClrMapping/>
  </p:clrMapOvr>
  <mc:AlternateContent xmlns:mc="http://schemas.openxmlformats.org/markup-compatibility/2006">
    <mc:Choice xmlns:p14="http://schemas.microsoft.com/office/powerpoint/2010/main" Requires="p14">
      <p:transition spd="slow" p14:dur="6500" advTm="8000">
        <p14:vortex/>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500" autoRev="1" fill="hold">
                                          <p:stCondLst>
                                            <p:cond delay="0"/>
                                          </p:stCondLst>
                                        </p:cTn>
                                        <p:tgtEl>
                                          <p:spTgt spid="4"/>
                                        </p:tgtEl>
                                        <p:attrNameLst>
                                          <p:attrName>ppt_w</p:attrName>
                                        </p:attrNameLst>
                                      </p:cBhvr>
                                    </p:anim>
                                    <p:anim by="(#ppt_w*0.50)" calcmode="lin" valueType="num">
                                      <p:cBhvr>
                                        <p:cTn id="8" dur="500" decel="50000" autoRev="1" fill="hold">
                                          <p:stCondLst>
                                            <p:cond delay="0"/>
                                          </p:stCondLst>
                                        </p:cTn>
                                        <p:tgtEl>
                                          <p:spTgt spid="4"/>
                                        </p:tgtEl>
                                        <p:attrNameLst>
                                          <p:attrName>ppt_x</p:attrName>
                                        </p:attrNameLst>
                                      </p:cBhvr>
                                    </p:anim>
                                    <p:anim from="(-#ppt_h/2)" to="(#ppt_y)" calcmode="lin" valueType="num">
                                      <p:cBhvr>
                                        <p:cTn id="9" dur="1000" fill="hold">
                                          <p:stCondLst>
                                            <p:cond delay="0"/>
                                          </p:stCondLst>
                                        </p:cTn>
                                        <p:tgtEl>
                                          <p:spTgt spid="4"/>
                                        </p:tgtEl>
                                        <p:attrNameLst>
                                          <p:attrName>ppt_y</p:attrName>
                                        </p:attrNameLst>
                                      </p:cBhvr>
                                    </p:anim>
                                    <p:animRot by="21600000">
                                      <p:cBhvr>
                                        <p:cTn id="10" dur="1000" fill="hold">
                                          <p:stCondLst>
                                            <p:cond delay="0"/>
                                          </p:stCondLst>
                                        </p:cTn>
                                        <p:tgtEl>
                                          <p:spTgt spid="4"/>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6">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6">
                                            <p:txEl>
                                              <p:pRg st="0" end="0"/>
                                            </p:txEl>
                                          </p:spTgt>
                                        </p:tgtEl>
                                        <p:attrNameLst>
                                          <p:attrName>ppt_w</p:attrName>
                                        </p:attrNameLst>
                                      </p:cBhvr>
                                    </p:anim>
                                    <p:anim by="(#ppt_w*0.50)" calcmode="lin" valueType="num">
                                      <p:cBhvr>
                                        <p:cTn id="16" dur="500" decel="50000" autoRev="1" fill="hold">
                                          <p:stCondLst>
                                            <p:cond delay="0"/>
                                          </p:stCondLst>
                                        </p:cTn>
                                        <p:tgtEl>
                                          <p:spTgt spid="6">
                                            <p:txEl>
                                              <p:pRg st="0" end="0"/>
                                            </p:txEl>
                                          </p:spTgt>
                                        </p:tgtEl>
                                        <p:attrNameLst>
                                          <p:attrName>ppt_x</p:attrName>
                                        </p:attrNameLst>
                                      </p:cBhvr>
                                    </p:anim>
                                    <p:anim from="(-#ppt_h/2)" to="(#ppt_y)" calcmode="lin" valueType="num">
                                      <p:cBhvr>
                                        <p:cTn id="17" dur="1000" fill="hold">
                                          <p:stCondLst>
                                            <p:cond delay="0"/>
                                          </p:stCondLst>
                                        </p:cTn>
                                        <p:tgtEl>
                                          <p:spTgt spid="6">
                                            <p:txEl>
                                              <p:pRg st="0" end="0"/>
                                            </p:txEl>
                                          </p:spTgt>
                                        </p:tgtEl>
                                        <p:attrNameLst>
                                          <p:attrName>ppt_y</p:attrName>
                                        </p:attrNameLst>
                                      </p:cBhvr>
                                    </p:anim>
                                    <p:animRot by="21600000">
                                      <p:cBhvr>
                                        <p:cTn id="18"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Thème Office">
  <a:themeElements>
    <a:clrScheme name="Custom 10">
      <a:dk1>
        <a:srgbClr val="000000"/>
      </a:dk1>
      <a:lt1>
        <a:srgbClr val="FFFFFF"/>
      </a:lt1>
      <a:dk2>
        <a:srgbClr val="5F7174"/>
      </a:dk2>
      <a:lt2>
        <a:srgbClr val="CFF6CF"/>
      </a:lt2>
      <a:accent1>
        <a:srgbClr val="69888C"/>
      </a:accent1>
      <a:accent2>
        <a:srgbClr val="5F7174"/>
      </a:accent2>
      <a:accent3>
        <a:srgbClr val="A5E659"/>
      </a:accent3>
      <a:accent4>
        <a:srgbClr val="00A6C0"/>
      </a:accent4>
      <a:accent5>
        <a:srgbClr val="32D9CB"/>
      </a:accent5>
      <a:accent6>
        <a:srgbClr val="99ECE5"/>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22379321" id="{6AD45CC7-F2C4-40E6-A55C-BCE950A342A6}" vid="{3F5E0218-12DD-470E-A703-5D0796C96E1A}"/>
    </a:ext>
  </a:extLst>
</a:theme>
</file>

<file path=ppt/theme/theme2.xml><?xml version="1.0" encoding="utf-8"?>
<a:theme xmlns:a="http://schemas.openxmlformats.org/drawingml/2006/main" name="1_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22379321" id="{6AD45CC7-F2C4-40E6-A55C-BCE950A342A6}" vid="{52A2BEF6-6692-45C0-8AFC-16FDF0DB30D5}"/>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 de titre animée Lumières</Template>
  <TotalTime>0</TotalTime>
  <Words>635</Words>
  <Application>Microsoft Office PowerPoint</Application>
  <PresentationFormat>Grand écran</PresentationFormat>
  <Paragraphs>75</Paragraphs>
  <Slides>13</Slides>
  <Notes>13</Notes>
  <HiddenSlides>0</HiddenSlides>
  <MMClips>0</MMClips>
  <ScaleCrop>false</ScaleCrop>
  <HeadingPairs>
    <vt:vector size="6" baseType="variant">
      <vt:variant>
        <vt:lpstr>Polices utilisées</vt:lpstr>
      </vt:variant>
      <vt:variant>
        <vt:i4>3</vt:i4>
      </vt:variant>
      <vt:variant>
        <vt:lpstr>Thème</vt:lpstr>
      </vt:variant>
      <vt:variant>
        <vt:i4>2</vt:i4>
      </vt:variant>
      <vt:variant>
        <vt:lpstr>Titres des diapositives</vt:lpstr>
      </vt:variant>
      <vt:variant>
        <vt:i4>13</vt:i4>
      </vt:variant>
    </vt:vector>
  </HeadingPairs>
  <TitlesOfParts>
    <vt:vector size="18" baseType="lpstr">
      <vt:lpstr>Arial</vt:lpstr>
      <vt:lpstr>Calibri</vt:lpstr>
      <vt:lpstr>Calibri Light</vt:lpstr>
      <vt:lpstr>Thème Office</vt:lpstr>
      <vt:lpstr>1_Thème Office</vt:lpstr>
      <vt:lpstr>10 célébrités et le régime ?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C’était 10 célébrités et le régime ?   </vt:lpstr>
    </vt:vector>
  </TitlesOfParts>
  <Manager/>
  <Company/>
  <LinksUpToDate>false</LinksUpToDate>
  <SharedDoc>false</SharedDoc>
  <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10 célébrités et le régime ?   </dc:title>
  <dc:subject/>
  <dc:creator>Alain</dc:creator>
  <cp:keywords/>
  <dc:description/>
  <cp:lastModifiedBy>Alain</cp:lastModifiedBy>
  <cp:revision>2</cp:revision>
  <dcterms:created xsi:type="dcterms:W3CDTF">2018-12-26T17:20:41Z</dcterms:created>
  <dcterms:modified xsi:type="dcterms:W3CDTF">2018-12-26T19:46:02Z</dcterms:modified>
  <cp:category/>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42aa342-8706-4288-bd11-ebb85995028c_Enabled">
    <vt:lpwstr>True</vt:lpwstr>
  </property>
  <property fmtid="{D5CDD505-2E9C-101B-9397-08002B2CF9AE}" pid="3" name="MSIP_Label_f42aa342-8706-4288-bd11-ebb85995028c_SiteId">
    <vt:lpwstr>72f988bf-86f1-41af-91ab-2d7cd011db47</vt:lpwstr>
  </property>
  <property fmtid="{D5CDD505-2E9C-101B-9397-08002B2CF9AE}" pid="4" name="MSIP_Label_f42aa342-8706-4288-bd11-ebb85995028c_Owner">
    <vt:lpwstr>v-abdarl@microsoft.com</vt:lpwstr>
  </property>
  <property fmtid="{D5CDD505-2E9C-101B-9397-08002B2CF9AE}" pid="5" name="MSIP_Label_f42aa342-8706-4288-bd11-ebb85995028c_SetDate">
    <vt:lpwstr>2018-08-15T22:28:49.1215696Z</vt:lpwstr>
  </property>
  <property fmtid="{D5CDD505-2E9C-101B-9397-08002B2CF9AE}" pid="6" name="MSIP_Label_f42aa342-8706-4288-bd11-ebb85995028c_Name">
    <vt:lpwstr>General</vt:lpwstr>
  </property>
  <property fmtid="{D5CDD505-2E9C-101B-9397-08002B2CF9AE}" pid="7" name="MSIP_Label_f42aa342-8706-4288-bd11-ebb85995028c_Application">
    <vt:lpwstr>Microsoft Azure Information Protection</vt:lpwstr>
  </property>
  <property fmtid="{D5CDD505-2E9C-101B-9397-08002B2CF9AE}" pid="8" name="MSIP_Label_f42aa342-8706-4288-bd11-ebb85995028c_Extended_MSFT_Method">
    <vt:lpwstr>Automatic</vt:lpwstr>
  </property>
  <property fmtid="{D5CDD505-2E9C-101B-9397-08002B2CF9AE}" pid="9" name="Sensitivity">
    <vt:lpwstr>General</vt:lpwstr>
  </property>
  <property fmtid="{D5CDD505-2E9C-101B-9397-08002B2CF9AE}" pid="10" name="_MarkAsFinal">
    <vt:bool>true</vt:bool>
  </property>
</Properties>
</file>