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75" r:id="rId17"/>
    <p:sldId id="276" r:id="rId18"/>
    <p:sldId id="271" r:id="rId19"/>
    <p:sldId id="274" r:id="rId20"/>
    <p:sldId id="269" r:id="rId21"/>
    <p:sldId id="270" r:id="rId2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mp4bZXRyrPQxif4AXSymg==" hashData="xoMtnn0G5hv4MnrWI3R2k5Kfkj1Sv5bf01N3CiCK0yRR9SU7iP4ovjEISHpxentIHLUP9PKjwDXp5z+dwCUYi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1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0A740E-E51B-49B1-8153-A0ED791D389F}" type="datetimeFigureOut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3BF3F2-251F-4E84-A8BB-2EEDECDFD9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1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230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521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3900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87538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35312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972697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7026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84847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2228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3658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0599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259002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5979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40052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9059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816037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867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022233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767626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42940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3BF3F2-251F-4E84-A8BB-2EEDECDFD960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515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16BDA-B110-4786-B1AF-67FF9ADE4062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905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E0820E-14B3-4DB2-814F-E66BD492D1EB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189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99399-C0DF-4294-8B7F-3CB07DA77465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7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6DE4F3-569E-473F-8C22-2DB12E5D9074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8333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0FC61-420C-436E-99FD-298C614E248C}" type="datetime1">
              <a:rPr lang="fr-FR" smtClean="0"/>
              <a:t>05/03/2021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1684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6DA31D-61E0-461F-8189-F2CD3168CF43}" type="datetime1">
              <a:rPr lang="fr-FR" smtClean="0"/>
              <a:t>05/03/2021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161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13FEE-1DCF-4F7B-B9F0-14EA7265C654}" type="datetime1">
              <a:rPr lang="fr-FR" smtClean="0"/>
              <a:t>05/03/2021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0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E16DEA-1BAA-4987-A17C-76D2F9FD6501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5841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6CE1E8-5E3B-47BE-AE04-173E038FC3BC}" type="datetime1">
              <a:rPr lang="fr-FR" smtClean="0"/>
              <a:t>05/03/2021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4316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B7DA30-130C-4694-9878-EA10E2BEBC0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07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232-4934-4089-941D-58088F56714E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978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0000"/>
            </a:gs>
            <a:gs pos="74000">
              <a:schemeClr val="tx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134341-0E30-4882-B4D0-1C824B4774E9}" type="datetime1">
              <a:rPr lang="fr-FR" smtClean="0"/>
              <a:t>05/03/2021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4D19A-58B1-4267-A062-A46AB207E5E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68874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1451411" y="1320621"/>
            <a:ext cx="927850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 qui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dérange, plus d’un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respect SVP </a:t>
            </a:r>
          </a:p>
          <a:p>
            <a:pPr algn="ctr"/>
            <a:r>
              <a:rPr lang="fr-FR" sz="5400" b="1" cap="none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</a:t>
            </a:r>
            <a:r>
              <a:rPr lang="fr-FR" sz="5400" b="1" cap="none" spc="5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5549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  <p:sndAc>
          <p:stSnd loop="1">
            <p:snd r:embed="rId3" name="Clip Le Breton bY le Groupe Aioli (version original).wav"/>
          </p:stSnd>
        </p:sndAc>
      </p:transition>
    </mc:Choice>
    <mc:Fallback>
      <p:transition spd="slow" advTm="13000">
        <p:fade/>
        <p:sndAc>
          <p:stSnd loop="1">
            <p:snd r:embed="rId3" name="Clip Le Breton bY le Groupe Aioli (version original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716" r="216" b="18142"/>
          <a:stretch/>
        </p:blipFill>
        <p:spPr>
          <a:xfrm>
            <a:off x="1524000" y="1150373"/>
            <a:ext cx="9124335" cy="449825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47955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5881" y="1256524"/>
            <a:ext cx="10214656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Un  Breton qui dit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franchement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qu’il pense n’en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déplaisent c’est cela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la franchise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8578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515" b="33276"/>
          <a:stretch/>
        </p:blipFill>
        <p:spPr>
          <a:xfrm>
            <a:off x="1485900" y="1119248"/>
            <a:ext cx="9285945" cy="4543868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452408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97574" y="1691342"/>
            <a:ext cx="8831264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Il dit tout haut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que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pensent tout bas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aux faux culs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57095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66848" y="1128712"/>
            <a:ext cx="9321619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507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11874" y="1178631"/>
            <a:ext cx="9802684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Courageux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et toujours prêt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à aider les autres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sans étaler ce qu’il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fait pour d’autres  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4348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25" y="1157288"/>
            <a:ext cx="9115425" cy="45434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183588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260052" y="1170088"/>
            <a:ext cx="9544600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Et même des dames dont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une qui a un site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diaporamas mais , qui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devrait s’occuper plus du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sien que de s’occuper ceux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des autres ? Afin qu’il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fonctionne mieux !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121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3050" y="1147764"/>
            <a:ext cx="9129713" cy="4510086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7369880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38979" y="1198899"/>
            <a:ext cx="10314042" cy="440120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J’espère que par ces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quelques mots , cela va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apaiser certaines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prétentions de vouloir se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mettre au dessus des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autres , car c’est que par le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travail que l’on se grandis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720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12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1137" y="1155719"/>
            <a:ext cx="9229725" cy="4546562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4358" t="8039" r="47739" b="85681"/>
          <a:stretch/>
        </p:blipFill>
        <p:spPr>
          <a:xfrm>
            <a:off x="3357564" y="5286375"/>
            <a:ext cx="6729412" cy="415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76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13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3333" t="9000" r="3167" b="9333"/>
          <a:stretch/>
        </p:blipFill>
        <p:spPr>
          <a:xfrm>
            <a:off x="1485899" y="1147507"/>
            <a:ext cx="9286875" cy="453933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3613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14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8344" y="1123027"/>
            <a:ext cx="9229724" cy="45529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30438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15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2421" t="6038" r="1450" b="6031"/>
          <a:stretch/>
        </p:blipFill>
        <p:spPr>
          <a:xfrm>
            <a:off x="1457325" y="1137128"/>
            <a:ext cx="9258299" cy="4555469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81774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16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260" y="926375"/>
            <a:ext cx="9693480" cy="5005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860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17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5827" y="1691342"/>
            <a:ext cx="9414757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Je suis tellement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critiquer que j’ai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l’impression d’être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une œuvre d’art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7359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18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436" r="-333"/>
          <a:stretch/>
        </p:blipFill>
        <p:spPr>
          <a:xfrm>
            <a:off x="1457325" y="1151141"/>
            <a:ext cx="9301163" cy="4535284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478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19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1108" y="891123"/>
            <a:ext cx="9749784" cy="50167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Le pire , c’est de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s’attaquer à </a:t>
            </a:r>
            <a:r>
              <a:rPr lang="fr-FR" sz="4000" b="1" spc="50" dirty="0" err="1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ceuxqui</a:t>
            </a:r>
            <a:endParaRPr lang="fr-FR" sz="4000" b="1" spc="50" dirty="0" smtClean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commence à réaliser leurs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premiers diaporamas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il y a de quoi à en être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dégouté ? Du site Planète !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Où la convivialité devrait</a:t>
            </a:r>
          </a:p>
          <a:p>
            <a:pPr algn="ctr"/>
            <a:r>
              <a:rPr lang="fr-FR" sz="4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être de mise ! </a:t>
            </a:r>
            <a:endParaRPr lang="fr-FR" sz="4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2358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 tmFilter="0,0; .5, 1; 1, 1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 tmFilter="0,0; .5, 1; 1, 1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 tmFilter="0,0; .5, 1; 1, 1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 tmFilter="0,0; .5, 1; 1, 1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20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1089025"/>
            <a:ext cx="9186863" cy="4619625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19108" t="90231" r="43289" b="6112"/>
          <a:stretch/>
        </p:blipFill>
        <p:spPr>
          <a:xfrm>
            <a:off x="6065849" y="5372100"/>
            <a:ext cx="4606914" cy="3365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558540" y="1305341"/>
            <a:ext cx="9074920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Ne</a:t>
            </a:r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vous y tromper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pas un Breton 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toujours là pour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 vous car il a 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Beaucoup de cœur !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9467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35626" y="781664"/>
            <a:ext cx="9955161" cy="5235677"/>
          </a:xfrm>
          <a:prstGeom prst="rect">
            <a:avLst/>
          </a:prstGeom>
          <a:noFill/>
          <a:ln w="3175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00B050"/>
                </a:gs>
                <a:gs pos="92000">
                  <a:schemeClr val="accent1">
                    <a:lumMod val="45000"/>
                    <a:lumOff val="55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381000">
              <a:schemeClr val="accent4">
                <a:satMod val="175000"/>
                <a:alpha val="40000"/>
              </a:schemeClr>
            </a:glow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BA9FE-7925-4773-9E88-AE91B2F82B8A}" type="datetime1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05/03/2021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PPS  Lande  2021</a:t>
            </a:r>
            <a:endParaRPr lang="fr-FR" sz="2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4D19A-58B1-4267-A062-A46AB207E5EE}" type="slidenum">
              <a:rPr lang="fr-FR" sz="1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Ravie" panose="04040805050809020602" pitchFamily="82" charset="0"/>
              </a:rPr>
              <a:t>21</a:t>
            </a:fld>
            <a:endParaRPr lang="fr-FR" sz="1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Ravie" panose="040408050508090206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3" y="1127125"/>
            <a:ext cx="9258299" cy="459105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0" name="Rectangle 9"/>
          <p:cNvSpPr/>
          <p:nvPr/>
        </p:nvSpPr>
        <p:spPr>
          <a:xfrm>
            <a:off x="2327180" y="2545487"/>
            <a:ext cx="753764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C’était</a:t>
            </a:r>
          </a:p>
          <a:p>
            <a:pPr algn="ctr"/>
            <a:r>
              <a:rPr lang="fr-FR" sz="5400" b="1" cap="none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Ravie" panose="04040805050809020602" pitchFamily="82" charset="0"/>
              </a:rPr>
              <a:t>Breton d’Amour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Ravie" panose="040408050508090206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4"/>
          <a:srcRect l="22867" t="88446" r="42751" b="5617"/>
          <a:stretch/>
        </p:blipFill>
        <p:spPr>
          <a:xfrm>
            <a:off x="6715125" y="5417701"/>
            <a:ext cx="4014787" cy="300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6454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183</TotalTime>
  <Words>352</Words>
  <Application>Microsoft Office PowerPoint</Application>
  <PresentationFormat>Grand écran</PresentationFormat>
  <Paragraphs>136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Ravie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2021-03-05T13:21:11Z</dcterms:created>
  <dcterms:modified xsi:type="dcterms:W3CDTF">2021-03-05T17:35:23Z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