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75" r:id="rId17"/>
    <p:sldId id="276" r:id="rId18"/>
    <p:sldId id="271" r:id="rId19"/>
    <p:sldId id="274" r:id="rId20"/>
    <p:sldId id="269" r:id="rId21"/>
    <p:sldId id="270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eFEDZ5xTc+NHLj0b4aJKQ==" hashData="Qfpu5fVYA+6YcHWSCYUFISE8RwGDkDcvykXJuLCASXvY7eO3nKELpDiTZJWImoUfO7Vaaa8Qy1AgCDpKw3qe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740E-E51B-49B1-8153-A0ED791D389F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BF3F2-251F-4E84-A8BB-2EEDECDFD9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30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2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900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75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531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269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02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484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222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365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059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90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7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005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05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1603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86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2223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6762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940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1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16BDA-B110-4786-B1AF-67FF9ADE406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90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20E-14B3-4DB2-814F-E66BD492D1EB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9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9399-C0DF-4294-8B7F-3CB07DA77465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E4F3-569E-473F-8C22-2DB12E5D9074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33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FC61-420C-436E-99FD-298C614E248C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68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A31D-61E0-461F-8189-F2CD3168CF43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6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13FEE-1DCF-4F7B-B9F0-14EA7265C654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16DEA-1BAA-4987-A17C-76D2F9FD650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84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CE1E8-5E3B-47BE-AE04-173E038FC3BC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4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DA30-130C-4694-9878-EA10E2BEBC0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0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232-4934-4089-941D-58088F56714E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78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74000">
              <a:schemeClr val="tx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4341-0E30-4882-B4D0-1C824B4774E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8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1451411" y="1320621"/>
            <a:ext cx="927850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 qui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dérange, plus d’un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respect SVP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55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  <p:sndAc>
          <p:stSnd loop="1">
            <p:snd r:embed="rId3" name="Clip Le Breton bY le Groupe Aioli (version original).wav"/>
          </p:stSnd>
        </p:sndAc>
      </p:transition>
    </mc:Choice>
    <mc:Fallback>
      <p:transition spd="slow" advTm="13000">
        <p:fade/>
        <p:sndAc>
          <p:stSnd loop="1">
            <p:snd r:embed="rId3" name="Clip Le Breton bY le Groupe Aioli (version origin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16" r="216" b="18142"/>
          <a:stretch/>
        </p:blipFill>
        <p:spPr>
          <a:xfrm>
            <a:off x="1524000" y="1150373"/>
            <a:ext cx="9124335" cy="449825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95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5881" y="1256524"/>
            <a:ext cx="1021465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  Breton qui dit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franchement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qu’il pense n’en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déplaisent c’est cela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la franchise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5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5" b="33276"/>
          <a:stretch/>
        </p:blipFill>
        <p:spPr>
          <a:xfrm>
            <a:off x="1485900" y="1119248"/>
            <a:ext cx="9285945" cy="45438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524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7574" y="1691342"/>
            <a:ext cx="883126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Il dit tout haut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que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pensent tout bas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aux faux culs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70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848" y="1128712"/>
            <a:ext cx="9321619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5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11874" y="1178631"/>
            <a:ext cx="980268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Courageux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et toujours prêt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à aider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sans étaler ce qu’il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fait pour d’autres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43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57288"/>
            <a:ext cx="9115425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5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60052" y="1170088"/>
            <a:ext cx="9544600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Et même des dames dont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une qui a un site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diaporamas mais , qui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devrait s’occuper plus du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sien que de s’occuper ceux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des autres ? Afin qu’il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fonctionne mieux !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12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147764"/>
            <a:ext cx="9129713" cy="451008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3698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8621" y="1137344"/>
            <a:ext cx="9849170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C’est pas se grandir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en dévalorisant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autres ? C’est tout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 fait le contraire et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surtout en l’écrivant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sur les commentaires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7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137" y="1155719"/>
            <a:ext cx="9229725" cy="454656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358" t="8039" r="47739" b="85681"/>
          <a:stretch/>
        </p:blipFill>
        <p:spPr>
          <a:xfrm>
            <a:off x="3357564" y="5286375"/>
            <a:ext cx="6729412" cy="41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10687" y="1012954"/>
            <a:ext cx="10205037" cy="48320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Lorsque c’est pour faire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avancer , c’est de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l’écrire en messages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privé et y donner des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conseils mais pas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d’ordres c’est pas le cour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élémentaire !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6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344" y="1123027"/>
            <a:ext cx="9229724" cy="45529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04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0594" y="1414343"/>
            <a:ext cx="9365224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Ce besoin de vouloir</a:t>
            </a:r>
          </a:p>
          <a:p>
            <a:pPr algn="ctr"/>
            <a:r>
              <a:rPr lang="fr-FR" sz="3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commander y reste</a:t>
            </a:r>
          </a:p>
          <a:p>
            <a:pPr algn="ctr"/>
            <a:r>
              <a:rPr lang="fr-FR" sz="3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Très présent depuis très longtemps ! Il serait temps de s’y remettre dans un bon chemin d’amitié et</a:t>
            </a:r>
          </a:p>
          <a:p>
            <a:pPr algn="ctr"/>
            <a:r>
              <a:rPr lang="fr-FR" sz="3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non d’agressivité !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74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260" y="926375"/>
            <a:ext cx="9693480" cy="50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6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44307" y="1046934"/>
            <a:ext cx="8903398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Il y a des membres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qui ont plus ou moins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 connaissances ,et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qui cherchent à avancer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il ne faut pas les faires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régresser de part vos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mauvaises réflexions !  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73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36" r="-333"/>
          <a:stretch/>
        </p:blipFill>
        <p:spPr>
          <a:xfrm>
            <a:off x="1457325" y="1151141"/>
            <a:ext cx="9301163" cy="453528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47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1108" y="891123"/>
            <a:ext cx="9749784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pire , c’est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s’attaquer </a:t>
            </a:r>
            <a:r>
              <a:rPr lang="fr-FR" sz="40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à </a:t>
            </a:r>
            <a:r>
              <a:rPr lang="fr-FR" sz="40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ceux qui</a:t>
            </a:r>
            <a:endParaRPr lang="fr-FR" sz="40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commence à réaliser leurs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premiers diaporamas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il y a de quoi à en être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dégouté ? Du site Planète !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Où la convivialité devrait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être de mise ! 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358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1089025"/>
            <a:ext cx="9186863" cy="46196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9108" t="90231" r="43289" b="6112"/>
          <a:stretch/>
        </p:blipFill>
        <p:spPr>
          <a:xfrm>
            <a:off x="6065849" y="5372100"/>
            <a:ext cx="4606914" cy="3365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58540" y="1305341"/>
            <a:ext cx="907492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Ne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vous y tromper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pas un Breton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toujours là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vous car il a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Beaucoup de cœur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46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2327180" y="2545487"/>
            <a:ext cx="75376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428</Words>
  <Application>Microsoft Office PowerPoint</Application>
  <PresentationFormat>Grand écran</PresentationFormat>
  <Paragraphs>149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2021-03-05T13:21:11Z</dcterms:created>
  <dcterms:modified xsi:type="dcterms:W3CDTF">2021-03-05T17:20:33Z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