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5" r:id="rId17"/>
    <p:sldId id="276" r:id="rId18"/>
    <p:sldId id="271" r:id="rId19"/>
    <p:sldId id="274" r:id="rId20"/>
    <p:sldId id="269" r:id="rId21"/>
    <p:sldId id="270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mtAHufUlxcGXb9j0Euv1Q==" hashData="g6Ii5juprCZq4Et4bl17thHZptWKUFejBrDND7D61wtO1q2Dc124eoP0BvCFcDrvF23+p//GOqSVhBa50vSg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00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0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1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6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76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74000">
              <a:schemeClr val="tx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1451411" y="1320621"/>
            <a:ext cx="927850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 qui</a:t>
            </a:r>
          </a:p>
          <a:p>
            <a:pPr algn="ctr"/>
            <a:r>
              <a:rPr lang="fr-FR" sz="5400" b="1" cap="none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cap="none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dérange, 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plus d’un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respect SVP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Clip Le Breton bY le Groupe Aioli (version original).wav"/>
          </p:stSnd>
        </p:sndAc>
      </p:transition>
    </mc:Choice>
    <mc:Fallback>
      <p:transition spd="slow" advTm="13000">
        <p:fade/>
        <p:sndAc>
          <p:stSnd loop="1">
            <p:snd r:embed="rId3" name="Clip Le Breton bY le Groupe Aioli (version orig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6" r="216" b="18142"/>
          <a:stretch/>
        </p:blipFill>
        <p:spPr>
          <a:xfrm>
            <a:off x="1524000" y="1150373"/>
            <a:ext cx="9124335" cy="44982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881" y="1256524"/>
            <a:ext cx="102146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  Breton qui dit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franchement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qu’il pense n’en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déplaisent c’est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franchise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5" b="33276"/>
          <a:stretch/>
        </p:blipFill>
        <p:spPr>
          <a:xfrm>
            <a:off x="1485900" y="1119248"/>
            <a:ext cx="9285945" cy="45438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74" y="1691342"/>
            <a:ext cx="883126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dit tout haut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pensent tout bas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faux culs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8" y="1128712"/>
            <a:ext cx="9321619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1874" y="1178631"/>
            <a:ext cx="980268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toujours prêt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aider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sans étaler ce qu’il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fait pour d’autres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57288"/>
            <a:ext cx="9115425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60052" y="1170088"/>
            <a:ext cx="9544600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même des dames dont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qui a un site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diaporamas mais , qui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devrait s’occuper plus du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sien que de s’occuper ceux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des autres ? Afin qu’il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fonctionne mieux !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45953" y="1198899"/>
            <a:ext cx="10134505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Ça transmet à d’autres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ce qui ne lui plait pas ,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cela fait boule de neige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tout ce petit monde ,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se retrouvent à décourager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nouveau membre ,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qui commence à réaliser ?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1155719"/>
            <a:ext cx="9229725" cy="4546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358" t="8039" r="47739" b="85681"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2717" y="1351508"/>
            <a:ext cx="1016656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C’est ainsi que certains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membre arrête ? Et vont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ailleurs , il serait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préférable , d’écrire en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privé , et d’encourager,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d’agir ainsi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344" y="1123027"/>
            <a:ext cx="9229724" cy="45529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0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3549" y="983456"/>
            <a:ext cx="9704901" cy="48320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Ma première idée , avec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des tel attitudes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c’est que je me trouve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dans une cour d’école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primaire ? La honte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madame d’agir ainsi !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 manque de maturité 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260" y="926375"/>
            <a:ext cx="9693480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6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9492" y="1062366"/>
            <a:ext cx="10213052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Cette dame et ceux qui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passent leurs temps à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critiquer , et qui n’ont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rien </a:t>
            </a:r>
            <a:r>
              <a:rPr lang="fr-FR" sz="4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àenvier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autres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du fait de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incompétences me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trouverons sur leur chemin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73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36" r="-333"/>
          <a:stretch/>
        </p:blipFill>
        <p:spPr>
          <a:xfrm>
            <a:off x="1457325" y="1151141"/>
            <a:ext cx="9301163" cy="45352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108" y="891123"/>
            <a:ext cx="9749784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pire ,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s’attaquer à </a:t>
            </a:r>
            <a:r>
              <a:rPr lang="fr-FR" sz="4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ceuxqui</a:t>
            </a:r>
            <a:endParaRPr lang="fr-FR" sz="4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commence à réaliser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premiers diaporamas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y a de quoi à en être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dégouté ? Du site Planète !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Où la convivialité devrait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être de mise !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35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1089025"/>
            <a:ext cx="9186863" cy="46196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9108" t="90231" r="43289" b="6112"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540" y="1305341"/>
            <a:ext cx="90749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vous y tromper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 un Breton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toujours là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vous car il a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Beaucoup de cœur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2327180" y="2545487"/>
            <a:ext cx="7537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441</Words>
  <Application>Microsoft Office PowerPoint</Application>
  <PresentationFormat>Grand écran</PresentationFormat>
  <Paragraphs>152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2021-03-05T13:21:11Z</dcterms:created>
  <dcterms:modified xsi:type="dcterms:W3CDTF">2021-03-05T16:48:03Z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