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3" r:id="rId16"/>
    <p:sldId id="271" r:id="rId17"/>
    <p:sldId id="274" r:id="rId18"/>
    <p:sldId id="269" r:id="rId19"/>
    <p:sldId id="27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Vu5TPGPwx9g4uBMtKnLiw==" hashData="BlFEH1AJHHs/YwJ4AZpPFzGOZvmuqJT44khwC70kjSZci5sEowRX/Oo3Qyl/FxjADtnmjDb6A2o9Z3g9D/Td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A740E-E51B-49B1-8153-A0ED791D389F}" type="datetimeFigureOut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BF3F2-251F-4E84-A8BB-2EEDECDFD9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30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2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900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8753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531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269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02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484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2228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365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059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590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79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0052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059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2223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76762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2940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515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16BDA-B110-4786-B1AF-67FF9ADE4062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490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20E-14B3-4DB2-814F-E66BD492D1EB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89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9399-C0DF-4294-8B7F-3CB07DA77465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7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DE4F3-569E-473F-8C22-2DB12E5D9074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33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FC61-420C-436E-99FD-298C614E248C}" type="datetime1">
              <a:rPr lang="fr-FR" smtClean="0"/>
              <a:t>05/03/2021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68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A31D-61E0-461F-8189-F2CD3168CF43}" type="datetime1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61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13FEE-1DCF-4F7B-B9F0-14EA7265C654}" type="datetime1">
              <a:rPr lang="fr-FR" smtClean="0"/>
              <a:t>05/03/2021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16DEA-1BAA-4987-A17C-76D2F9FD6501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841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CE1E8-5E3B-47BE-AE04-173E038FC3BC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43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7DA30-130C-4694-9878-EA10E2BEBC09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07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232-4934-4089-941D-58088F56714E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78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74000">
              <a:schemeClr val="tx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34341-0E30-4882-B4D0-1C824B4774E9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887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1613" y="1127125"/>
            <a:ext cx="9258299" cy="45910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/>
          <p:cNvSpPr/>
          <p:nvPr/>
        </p:nvSpPr>
        <p:spPr>
          <a:xfrm>
            <a:off x="1451411" y="1320621"/>
            <a:ext cx="9278501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Un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Breton d’Amour qui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dérange plus d’un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respect SVP 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/>
          <a:srcRect l="22867" t="88446" r="42751" b="5617"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554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  <p:sndAc>
          <p:stSnd loop="1">
            <p:snd r:embed="rId3" name="Clip Le Breton bY le Groupe Aioli (version original).wav"/>
          </p:stSnd>
        </p:sndAc>
      </p:transition>
    </mc:Choice>
    <mc:Fallback>
      <p:transition spd="slow" advTm="13000">
        <p:fade/>
        <p:sndAc>
          <p:stSnd loop="1">
            <p:snd r:embed="rId3" name="Clip Le Breton bY le Groupe Aioli (version origin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16" r="216" b="18142"/>
          <a:stretch/>
        </p:blipFill>
        <p:spPr>
          <a:xfrm>
            <a:off x="1524000" y="1150373"/>
            <a:ext cx="9124335" cy="449825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4795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5881" y="1256524"/>
            <a:ext cx="1021465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Un  Breton qui dit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franchement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qu’il pense n’en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déplaisent c’est cela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la franchise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57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15" b="33276"/>
          <a:stretch/>
        </p:blipFill>
        <p:spPr>
          <a:xfrm>
            <a:off x="1485900" y="1119248"/>
            <a:ext cx="9285945" cy="45438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4524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97574" y="1691342"/>
            <a:ext cx="883126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Il dit tout haut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que les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pensent tout bas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aux faux culs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70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848" y="1128712"/>
            <a:ext cx="9321619" cy="45434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450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11874" y="1178631"/>
            <a:ext cx="9802684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Courageux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et toujours prêt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à aider les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sans étaler ce qu’il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fait pour d’autres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43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57288"/>
            <a:ext cx="9115425" cy="45434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8358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5640" y="1322010"/>
            <a:ext cx="961513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Certains ou certaines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s’affichent tout haut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avec grands renfort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de publicités partout y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compris sur les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diaporamas des autres 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12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50" y="1147764"/>
            <a:ext cx="9129713" cy="451008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3698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4962" y="1189695"/>
            <a:ext cx="9496509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Et se semblent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investis d’une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puissance divine à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vouloir prétendre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donner des conseils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72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1137" y="1155719"/>
            <a:ext cx="9229725" cy="454656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358" t="8039" r="47739" b="85681"/>
          <a:stretch/>
        </p:blipFill>
        <p:spPr>
          <a:xfrm>
            <a:off x="3357564" y="5286375"/>
            <a:ext cx="6729412" cy="41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7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38501" y="1351508"/>
            <a:ext cx="9549409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Alors que leur propre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page est blanche et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aucun </a:t>
            </a:r>
            <a:r>
              <a:rPr lang="fr-FR" sz="4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pps</a:t>
            </a:r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à leur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actif ?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Mais toujours ce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besoin de se faire voir !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6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8344" y="1123027"/>
            <a:ext cx="9229724" cy="45529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304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6642" y="1275843"/>
            <a:ext cx="10253128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Et de faire voir à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tous qu’ils en savent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bien plus que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autres ?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La honte à eux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74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36" r="-333"/>
          <a:stretch/>
        </p:blipFill>
        <p:spPr>
          <a:xfrm>
            <a:off x="1457325" y="1151141"/>
            <a:ext cx="9301163" cy="453528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47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1108" y="891123"/>
            <a:ext cx="9749784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pire , c’est de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s’attaquer </a:t>
            </a:r>
            <a:r>
              <a:rPr lang="fr-FR" sz="40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à ceux qui</a:t>
            </a:r>
            <a:endParaRPr lang="fr-FR" sz="40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commence à réaliser leurs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premiers diaporamas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il y a de quoi à en être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dégouté ? Du site Planète !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Où la convivialité devrait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être de mise ! 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2358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1089025"/>
            <a:ext cx="9186863" cy="46196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9108" t="90231" r="43289" b="6112"/>
          <a:stretch/>
        </p:blipFill>
        <p:spPr>
          <a:xfrm>
            <a:off x="6065849" y="5372100"/>
            <a:ext cx="4606914" cy="3365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58540" y="1305341"/>
            <a:ext cx="9074920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Ne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vous y tromper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pas un Breton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toujours là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vous car il a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Beaucoup de cœur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46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3" y="1127125"/>
            <a:ext cx="9258299" cy="45910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/>
          <p:cNvSpPr/>
          <p:nvPr/>
        </p:nvSpPr>
        <p:spPr>
          <a:xfrm>
            <a:off x="2327180" y="2545487"/>
            <a:ext cx="75376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Breton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/>
          <a:srcRect l="22867" t="88446" r="42751" b="5617"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45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342</Words>
  <Application>Microsoft Office PowerPoint</Application>
  <PresentationFormat>Grand écran</PresentationFormat>
  <Paragraphs>132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2021-03-05T13:21:11Z</dcterms:created>
  <dcterms:modified xsi:type="dcterms:W3CDTF">2021-03-05T14:47:08Z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