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5VZ7++Bu/dGCnnbNaGL8Q==" hashData="4xn5krt9sDn+wR3RxjnSW+8qeJlIUhWXoDMhe7m7gw6Zcj5dnD3UWuidc4EVyVRAMG1nN5FWaqMPFndUp9Giy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D51B2-5230-42C6-B76F-4D9B01BE70D0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C54BC-5641-4D63-B41A-499F91D4398A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BE71-DD3B-405B-AB51-D168BCA0B919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134BE-5BA1-40F2-924B-D98CFA400A92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6DB5-55F5-495F-9D56-579B154F1C90}" type="datetime1">
              <a:rPr lang="fr-FR" smtClean="0"/>
              <a:t>01/10/2018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DD51-14F4-4910-82BA-C11F10D39119}" type="datetime1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FFA5-EF24-4D16-9DC3-B36C84BBFEC4}" type="datetime1">
              <a:rPr lang="fr-FR" smtClean="0"/>
              <a:t>01/10/2018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A425-AE5E-4226-8F0B-2AEA9BB50E06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7F8-2235-4842-9182-313AB1EFBF43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2CC6-C4A0-458F-8F77-0974B9A308BB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CCD7E-33B3-4B5A-BB77-81A7BDE04991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C97FF-7B3F-4DBE-95B7-F8AB49F2283F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58033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87190" y="3852888"/>
            <a:ext cx="66134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N° </a:t>
            </a:r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5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  <p:sndAc>
          <p:stSnd>
            <p:snd r:embed="rId2" name="5417_valavie(3)_001.wav"/>
          </p:stSnd>
        </p:sndAc>
      </p:transition>
    </mc:Choice>
    <mc:Fallback xmlns="">
      <p:transition spd="slow" advTm="6000">
        <p:fade/>
        <p:sndAc>
          <p:stSnd>
            <p:snd r:embed="rId6" name="5417_valavie(3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362353F-23FF-403B-9F14-DADB2FFB1A01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011" y="1515727"/>
            <a:ext cx="6701246" cy="3922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AE2CAEE-476C-43EF-A102-19A08EA31C83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517537"/>
            <a:ext cx="6720114" cy="3907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46CFC02-048E-4067-B186-26BC0A16279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490" y="1497908"/>
            <a:ext cx="7448139" cy="3901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08E4169-FAF9-4BE2-BF29-1E7AFB4BDA59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5771" y="1502228"/>
            <a:ext cx="6545943" cy="3918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951" y="1481364"/>
            <a:ext cx="5356678" cy="3992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3543" y="1487149"/>
            <a:ext cx="7039428" cy="3939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3383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0229" y="1524000"/>
            <a:ext cx="5617027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225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6686" y="1517317"/>
            <a:ext cx="5675085" cy="3921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3054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457" y="1510393"/>
            <a:ext cx="5079999" cy="3871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089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057" y="1513113"/>
            <a:ext cx="6125029" cy="3915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1600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1200" y="1517317"/>
            <a:ext cx="5762171" cy="3921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2412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1522387"/>
            <a:ext cx="5660571" cy="3905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8548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629" y="1484085"/>
            <a:ext cx="5834742" cy="3929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69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3764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09290" y="3852888"/>
            <a:ext cx="436927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32485" y="875765"/>
            <a:ext cx="27270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08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119</Words>
  <Application>Microsoft Office PowerPoint</Application>
  <PresentationFormat>Grand écran</PresentationFormat>
  <Paragraphs>50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13</cp:revision>
  <dcterms:created xsi:type="dcterms:W3CDTF">2018-08-09T22:33:17Z</dcterms:created>
  <dcterms:modified xsi:type="dcterms:W3CDTF">2018-10-01T18:14:22Z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