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/S09T3oALQ+Jah9mNuXwA==" hashData="kn+mfN0JQwc5TYV4zIaPUgLzZF7mSuIRn5D3DODaL8e1eQ+3CBrHe7siPTSUP4rOPMXqTxdIeUUjxnIU7EItU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01/10/2018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D51B2-5230-42C6-B76F-4D9B01BE70D0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C54BC-5641-4D63-B41A-499F91D4398A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DBE71-DD3B-405B-AB51-D168BCA0B919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134BE-5BA1-40F2-924B-D98CFA400A92}" type="datetime1">
              <a:rPr lang="fr-FR" smtClean="0"/>
              <a:t>01/10/2018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6DB5-55F5-495F-9D56-579B154F1C90}" type="datetime1">
              <a:rPr lang="fr-FR" smtClean="0"/>
              <a:t>01/10/2018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1DD51-14F4-4910-82BA-C11F10D39119}" type="datetime1">
              <a:rPr lang="fr-FR" smtClean="0"/>
              <a:t>01/10/2018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0FFA5-EF24-4D16-9DC3-B36C84BBFEC4}" type="datetime1">
              <a:rPr lang="fr-FR" smtClean="0"/>
              <a:t>01/10/2018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0A425-AE5E-4226-8F0B-2AEA9BB50E06}" type="datetime1">
              <a:rPr lang="fr-FR" smtClean="0"/>
              <a:t>01/10/2018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157F8-2235-4842-9182-313AB1EFBF43}" type="datetime1">
              <a:rPr lang="fr-FR" smtClean="0"/>
              <a:t>01/10/2018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12CC6-C4A0-458F-8F77-0974B9A308BB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CCD7E-33B3-4B5A-BB77-81A7BDE04991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1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5C97FF-7B3F-4DBE-95B7-F8AB49F2283F}" type="datetime1">
              <a:rPr lang="fr-FR" smtClean="0"/>
              <a:t>01/10/2018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49E4315-8E95-4DF2-A6EB-A6603E14AE7B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58033" y="5956543"/>
            <a:ext cx="4114800" cy="36512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0662" y="1508117"/>
            <a:ext cx="7389543" cy="38417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27451" y="147935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87190" y="3852888"/>
            <a:ext cx="661347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 N° </a:t>
            </a:r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4</a:t>
            </a:r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  <p:sndAc>
          <p:stSnd>
            <p:snd r:embed="rId2" name="5417_valavie(3)_001.wav"/>
          </p:stSnd>
        </p:sndAc>
      </p:transition>
    </mc:Choice>
    <mc:Fallback xmlns="">
      <p:transition spd="slow" advTm="6000">
        <p:fade/>
        <p:sndAc>
          <p:stSnd>
            <p:snd r:embed="rId6" name="5417_valavie(3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362353F-23FF-403B-9F14-DADB2FFB1A01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999" y="1485537"/>
            <a:ext cx="6037943" cy="39246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AE2CAEE-476C-43EF-A102-19A08EA31C83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7371" y="1502228"/>
            <a:ext cx="6371772" cy="39188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46CFC02-048E-4067-B186-26BC0A16279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3486" y="1513114"/>
            <a:ext cx="6110514" cy="38970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08E4169-FAF9-4BE2-BF29-1E7AFB4BDA59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915" y="1484766"/>
            <a:ext cx="7242628" cy="39678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2088" y="1489074"/>
            <a:ext cx="6987823" cy="39306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0229" y="1493760"/>
            <a:ext cx="5689599" cy="40059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3383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800" y="1513114"/>
            <a:ext cx="5486400" cy="39732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2257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715" y="1513115"/>
            <a:ext cx="4586513" cy="39007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3054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513114"/>
            <a:ext cx="4470401" cy="38716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5089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3372" y="1493760"/>
            <a:ext cx="4368802" cy="3967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41600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0514" y="1527628"/>
            <a:ext cx="5050972" cy="38753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2412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886" y="1513113"/>
            <a:ext cx="5254171" cy="39152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8548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489C0B-6FD9-4F96-ADAA-B08929F43B4E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7314" y="1509486"/>
            <a:ext cx="5457371" cy="39381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696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49E4315-8E95-4DF2-A6EB-A6603E14AE7B}" type="datetime1">
              <a:rPr lang="fr-FR" sz="1800" b="1" smtClean="0"/>
              <a:t>01/10/2018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63764" y="5956543"/>
            <a:ext cx="4114800" cy="36512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0662" y="1508117"/>
            <a:ext cx="7389543" cy="38417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27451" y="147935"/>
            <a:ext cx="79371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09290" y="3852888"/>
            <a:ext cx="436927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32485" y="875765"/>
            <a:ext cx="272703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C’était:</a:t>
            </a:r>
            <a:endParaRPr lang="fr-FR" sz="72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4908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250" advTm="6000">
        <p15:prstTrans prst="peelOff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119</Words>
  <Application>Microsoft Office PowerPoint</Application>
  <PresentationFormat>Grand écran</PresentationFormat>
  <Paragraphs>50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13</cp:revision>
  <dcterms:created xsi:type="dcterms:W3CDTF">2018-08-09T22:33:17Z</dcterms:created>
  <dcterms:modified xsi:type="dcterms:W3CDTF">2018-10-01T17:59:02Z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