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7WP0FkKegzqQublphLTZA==" hashData="v1oVU/szJWv026k3LWuymjIBg6Xf7Wr/09zyaxUilW/2b0mETl3VvZJlnHIvYSlSTkX/FDFqrJZnpYoac6FuN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01/10/2018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D51B2-5230-42C6-B76F-4D9B01BE70D0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C54BC-5641-4D63-B41A-499F91D4398A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BE71-DD3B-405B-AB51-D168BCA0B919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134BE-5BA1-40F2-924B-D98CFA400A92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6DB5-55F5-495F-9D56-579B154F1C90}" type="datetime1">
              <a:rPr lang="fr-FR" smtClean="0"/>
              <a:t>01/10/2018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DD51-14F4-4910-82BA-C11F10D39119}" type="datetime1">
              <a:rPr lang="fr-FR" smtClean="0"/>
              <a:t>01/10/2018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FFA5-EF24-4D16-9DC3-B36C84BBFEC4}" type="datetime1">
              <a:rPr lang="fr-FR" smtClean="0"/>
              <a:t>01/10/2018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A425-AE5E-4226-8F0B-2AEA9BB50E06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7F8-2235-4842-9182-313AB1EFBF43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2CC6-C4A0-458F-8F77-0974B9A308BB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CCD7E-33B3-4B5A-BB77-81A7BDE04991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C97FF-7B3F-4DBE-95B7-F8AB49F2283F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9E4315-8E95-4DF2-A6EB-A6603E14AE7B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58033" y="5956543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2" y="1508117"/>
            <a:ext cx="7389543" cy="38417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27451" y="147935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40703" y="3852888"/>
            <a:ext cx="670645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N° </a:t>
            </a:r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3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  <p:sndAc>
          <p:stSnd>
            <p:snd r:embed="rId2" name="5417_valavie(3)_001.wav"/>
          </p:stSnd>
        </p:sndAc>
      </p:transition>
    </mc:Choice>
    <mc:Fallback xmlns="">
      <p:transition spd="slow" advTm="6000">
        <p:fade/>
        <p:sndAc>
          <p:stSnd>
            <p:snd r:embed="rId6" name="5417_valavie(3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362353F-23FF-403B-9F14-DADB2FFB1A01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029" y="1513113"/>
            <a:ext cx="5138057" cy="3871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AE2CAEE-476C-43EF-A102-19A08EA31C83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343" y="1493520"/>
            <a:ext cx="7460343" cy="39166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46CFC02-048E-4067-B186-26BC0A16279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029" y="1467757"/>
            <a:ext cx="5036457" cy="39732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08E4169-FAF9-4BE2-BF29-1E7AFB4BDA59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7314" y="1504043"/>
            <a:ext cx="5428343" cy="3900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7313" y="1524000"/>
            <a:ext cx="5428343" cy="38644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2172" y="1464127"/>
            <a:ext cx="5689600" cy="39642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3383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4057" y="1498600"/>
            <a:ext cx="4934857" cy="3900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225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3543" y="1501301"/>
            <a:ext cx="6937828" cy="3904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3054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7314" y="1523999"/>
            <a:ext cx="5384800" cy="391885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85089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8859" y="1538514"/>
            <a:ext cx="4270321" cy="38753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41600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7656" y="1404937"/>
            <a:ext cx="5733143" cy="4048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2412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886" y="1513114"/>
            <a:ext cx="7358743" cy="3889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8548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2115" y="1499224"/>
            <a:ext cx="7421154" cy="3909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696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9E4315-8E95-4DF2-A6EB-A6603E14AE7B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3764" y="5956543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662" y="1508117"/>
            <a:ext cx="7389543" cy="38417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27451" y="147935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09290" y="3852888"/>
            <a:ext cx="436927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32485" y="875765"/>
            <a:ext cx="272703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C’était:</a:t>
            </a:r>
            <a:endParaRPr lang="fr-FR" sz="72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908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119</Words>
  <Application>Microsoft Office PowerPoint</Application>
  <PresentationFormat>Grand écran</PresentationFormat>
  <Paragraphs>50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14</cp:revision>
  <dcterms:created xsi:type="dcterms:W3CDTF">2018-08-09T22:33:17Z</dcterms:created>
  <dcterms:modified xsi:type="dcterms:W3CDTF">2018-10-01T17:44:52Z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