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4ZXqdFGCFg/7hzcYbpolBA==" hashData="wCRIkVPD/bM9jt26HS1zWvBJqugBWbqN/kJTyAj0zIt/+VPsjRxSV9yF1QhClxBKv8fw8DjpqZkRW6NRJTkPl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1" d="100"/>
          <a:sy n="81" d="100"/>
        </p:scale>
        <p:origin x="33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6D6C2A-DF89-4B09-AFAC-D98872D82D6B}" type="datetimeFigureOut">
              <a:rPr lang="fr-FR" smtClean="0"/>
              <a:t>01/10/2018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C81565-898C-4BDB-9BBE-75C71B130D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3380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D51B2-5230-42C6-B76F-4D9B01BE70D0}" type="datetime1">
              <a:rPr lang="fr-FR" smtClean="0"/>
              <a:t>01/10/2018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64716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Tm="6000">
        <p15:prstTrans prst="peelOff"/>
      </p:transition>
    </mc:Choice>
    <mc:Fallback>
      <p:transition spd="slow" advTm="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C54BC-5641-4D63-B41A-499F91D4398A}" type="datetime1">
              <a:rPr lang="fr-FR" smtClean="0"/>
              <a:t>01/10/2018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28156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Tm="6000">
        <p15:prstTrans prst="peelOff"/>
      </p:transition>
    </mc:Choice>
    <mc:Fallback>
      <p:transition spd="slow" advTm="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DBE71-DD3B-405B-AB51-D168BCA0B919}" type="datetime1">
              <a:rPr lang="fr-FR" smtClean="0"/>
              <a:t>01/10/2018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78706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Tm="6000">
        <p15:prstTrans prst="peelOff"/>
      </p:transition>
    </mc:Choice>
    <mc:Fallback>
      <p:transition spd="slow" advTm="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134BE-5BA1-40F2-924B-D98CFA400A92}" type="datetime1">
              <a:rPr lang="fr-FR" smtClean="0"/>
              <a:t>01/10/2018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25233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Tm="6000">
        <p15:prstTrans prst="peelOff"/>
      </p:transition>
    </mc:Choice>
    <mc:Fallback>
      <p:transition spd="slow" advTm="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26DB5-55F5-495F-9D56-579B154F1C90}" type="datetime1">
              <a:rPr lang="fr-FR" smtClean="0"/>
              <a:t>01/10/2018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40631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Tm="6000">
        <p15:prstTrans prst="peelOff"/>
      </p:transition>
    </mc:Choice>
    <mc:Fallback>
      <p:transition spd="slow" advTm="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1DD51-14F4-4910-82BA-C11F10D39119}" type="datetime1">
              <a:rPr lang="fr-FR" smtClean="0"/>
              <a:t>01/10/2018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24527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Tm="6000">
        <p15:prstTrans prst="peelOff"/>
      </p:transition>
    </mc:Choice>
    <mc:Fallback>
      <p:transition spd="slow" advTm="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70FFA5-EF24-4D16-9DC3-B36C84BBFEC4}" type="datetime1">
              <a:rPr lang="fr-FR" smtClean="0"/>
              <a:t>01/10/2018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13504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Tm="6000">
        <p15:prstTrans prst="peelOff"/>
      </p:transition>
    </mc:Choice>
    <mc:Fallback>
      <p:transition spd="slow" advTm="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0A425-AE5E-4226-8F0B-2AEA9BB50E06}" type="datetime1">
              <a:rPr lang="fr-FR" smtClean="0"/>
              <a:t>01/10/2018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35586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Tm="6000">
        <p15:prstTrans prst="peelOff"/>
      </p:transition>
    </mc:Choice>
    <mc:Fallback>
      <p:transition spd="slow" advTm="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3157F8-2235-4842-9182-313AB1EFBF43}" type="datetime1">
              <a:rPr lang="fr-FR" smtClean="0"/>
              <a:t>01/10/2018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36342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Tm="6000">
        <p15:prstTrans prst="peelOff"/>
      </p:transition>
    </mc:Choice>
    <mc:Fallback>
      <p:transition spd="slow" advTm="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12CC6-C4A0-458F-8F77-0974B9A308BB}" type="datetime1">
              <a:rPr lang="fr-FR" smtClean="0"/>
              <a:t>01/10/2018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27715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Tm="6000">
        <p15:prstTrans prst="peelOff"/>
      </p:transition>
    </mc:Choice>
    <mc:Fallback>
      <p:transition spd="slow" advTm="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CCD7E-33B3-4B5A-BB77-81A7BDE04991}" type="datetime1">
              <a:rPr lang="fr-FR" smtClean="0"/>
              <a:t>01/10/2018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92709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Tm="6000">
        <p15:prstTrans prst="peelOff"/>
      </p:transition>
    </mc:Choice>
    <mc:Fallback>
      <p:transition spd="slow" advTm="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100000">
              <a:schemeClr val="accent6">
                <a:lumMod val="50000"/>
              </a:schemeClr>
            </a:gs>
            <a:gs pos="91000">
              <a:schemeClr val="accent4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5C97FF-7B3F-4DBE-95B7-F8AB49F2283F}" type="datetime1">
              <a:rPr lang="fr-FR" smtClean="0"/>
              <a:t>01/10/2018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194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Tm="6000">
        <p15:prstTrans prst="peelOff"/>
      </p:transition>
    </mc:Choice>
    <mc:Fallback>
      <p:transition spd="slow" advTm="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249E4315-8E95-4DF2-A6EB-A6603E14AE7B}" type="datetime1">
              <a:rPr lang="fr-FR" sz="1800" b="1" smtClean="0"/>
              <a:t>01/10/2018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58033" y="5956543"/>
            <a:ext cx="4114800" cy="365125"/>
          </a:xfrm>
        </p:spPr>
        <p:txBody>
          <a:bodyPr/>
          <a:lstStyle/>
          <a:p>
            <a:r>
              <a:rPr lang="fr-FR" sz="28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Lande Octobre 2018</a:t>
            </a:r>
            <a:endParaRPr lang="fr-FR" sz="28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20662" y="1508117"/>
            <a:ext cx="7389543" cy="384176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127451" y="147935"/>
            <a:ext cx="793710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6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775355" y="3852888"/>
            <a:ext cx="6437148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Par Lande N° 1</a:t>
            </a:r>
            <a:endParaRPr lang="fr-FR" sz="88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12781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Tm="6000">
        <p15:prstTrans prst="peelOff"/>
        <p:sndAc>
          <p:stSnd>
            <p:snd r:embed="rId2" name="5417_valavie(3)_001.wav"/>
          </p:stSnd>
        </p:sndAc>
      </p:transition>
    </mc:Choice>
    <mc:Fallback>
      <p:transition spd="slow" advTm="6000">
        <p:fade/>
        <p:sndAc>
          <p:stSnd>
            <p:snd r:embed="rId2" name="5417_valavie(3)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A362353F-23FF-403B-9F14-DADB2FFB1A01}" type="datetime1">
              <a:rPr lang="fr-FR" sz="1800" b="1" smtClean="0"/>
              <a:t>01/10/2018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8600" y="1506402"/>
            <a:ext cx="4114800" cy="39074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775313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Tm="6000">
        <p15:prstTrans prst="peelOff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8AE2CAEE-476C-43EF-A102-19A08EA31C83}" type="datetime1">
              <a:rPr lang="fr-FR" sz="1800" b="1" smtClean="0"/>
              <a:t>01/10/2018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3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73715" y="1465942"/>
            <a:ext cx="4717142" cy="39478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36502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Tm="6000">
        <p15:prstTrans prst="peelOff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846CFC02-048E-4067-B186-26BC0A16279E}" type="datetime1">
              <a:rPr lang="fr-FR" sz="1800" b="1" smtClean="0"/>
              <a:t>01/10/2018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4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6742" y="1513114"/>
            <a:ext cx="6560457" cy="391885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693169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Tm="6000">
        <p15:prstTrans prst="peelOff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108E4169-FAF9-4BE2-BF29-1E7AFB4BDA59}" type="datetime1">
              <a:rPr lang="fr-FR" sz="1800" b="1" smtClean="0"/>
              <a:t>01/10/2018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5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44800" y="1480456"/>
            <a:ext cx="6458857" cy="39406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0282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Tm="6000">
        <p15:prstTrans prst="peelOff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2C489C0B-6FD9-4F96-ADAA-B08929F43B4E}" type="datetime1">
              <a:rPr lang="fr-FR" sz="1800" b="1" smtClean="0"/>
              <a:t>01/10/2018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6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14057" y="1498600"/>
            <a:ext cx="4905829" cy="39007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570907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Tm="6000">
        <p15:prstTrans prst="peelOff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2C489C0B-6FD9-4F96-ADAA-B08929F43B4E}" type="datetime1">
              <a:rPr lang="fr-FR" sz="1800" b="1" smtClean="0"/>
              <a:t>01/10/2018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7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22171" y="1527627"/>
            <a:ext cx="5733143" cy="39297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933835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Tm="6000">
        <p15:prstTrans prst="peelOff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2C489C0B-6FD9-4F96-ADAA-B08929F43B4E}" type="datetime1">
              <a:rPr lang="fr-FR" sz="1800" b="1" smtClean="0"/>
              <a:t>01/10/2018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8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97943" y="1498599"/>
            <a:ext cx="5123543" cy="39333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122577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Tm="6000">
        <p15:prstTrans prst="peelOff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2C489C0B-6FD9-4F96-ADAA-B08929F43B4E}" type="datetime1">
              <a:rPr lang="fr-FR" sz="1800" b="1" smtClean="0"/>
              <a:t>01/10/2018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9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73715" y="1476828"/>
            <a:ext cx="4735286" cy="39551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030540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Tm="6000">
        <p15:prstTrans prst="peelOff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2C489C0B-6FD9-4F96-ADAA-B08929F43B4E}" type="datetime1">
              <a:rPr lang="fr-FR" sz="1800" b="1" smtClean="0"/>
              <a:t>01/10/2018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10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56001" y="1513114"/>
            <a:ext cx="5050970" cy="39624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850893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Tm="6000">
        <p15:prstTrans prst="peelOff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2C489C0B-6FD9-4F96-ADAA-B08929F43B4E}" type="datetime1">
              <a:rPr lang="fr-FR" sz="1800" b="1" smtClean="0"/>
              <a:t>01/10/2018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11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96343" y="1513113"/>
            <a:ext cx="5355771" cy="39442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416002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Tm="6000">
        <p15:prstTrans prst="peelOff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2C489C0B-6FD9-4F96-ADAA-B08929F43B4E}" type="datetime1">
              <a:rPr lang="fr-FR" sz="1800" b="1" smtClean="0"/>
              <a:t>01/10/2018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12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5029" y="1498600"/>
            <a:ext cx="4934857" cy="38753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424121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Tm="6000">
        <p15:prstTrans prst="peelOff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2C489C0B-6FD9-4F96-ADAA-B08929F43B4E}" type="datetime1">
              <a:rPr lang="fr-FR" sz="1800" b="1" smtClean="0"/>
              <a:t>01/10/2018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13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81829" y="1527628"/>
            <a:ext cx="5428341" cy="39007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585485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Tm="6000">
        <p15:prstTrans prst="peelOff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2C489C0B-6FD9-4F96-ADAA-B08929F43B4E}" type="datetime1">
              <a:rPr lang="fr-FR" sz="1800" b="1" smtClean="0"/>
              <a:t>01/10/2018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14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8601" y="1454227"/>
            <a:ext cx="3973286" cy="40157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16966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Tm="6000">
        <p15:prstTrans prst="peelOff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249E4315-8E95-4DF2-A6EB-A6603E14AE7B}" type="datetime1">
              <a:rPr lang="fr-FR" sz="1800" b="1" smtClean="0"/>
              <a:t>01/10/2018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63764" y="5956543"/>
            <a:ext cx="4114800" cy="365125"/>
          </a:xfrm>
        </p:spPr>
        <p:txBody>
          <a:bodyPr/>
          <a:lstStyle/>
          <a:p>
            <a:r>
              <a:rPr lang="fr-FR" sz="28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Lande Octobre 2018</a:t>
            </a:r>
            <a:endParaRPr lang="fr-FR" sz="28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15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20662" y="1508117"/>
            <a:ext cx="7389543" cy="384176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127451" y="147935"/>
            <a:ext cx="793710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6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809290" y="3852888"/>
            <a:ext cx="4369274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Par Lande</a:t>
            </a:r>
            <a:endParaRPr lang="fr-FR" sz="88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732485" y="875765"/>
            <a:ext cx="2727030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C’était:</a:t>
            </a:r>
            <a:endParaRPr lang="fr-FR" sz="72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49083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Tm="6000">
        <p15:prstTrans prst="peelOff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</TotalTime>
  <Words>119</Words>
  <Application>Microsoft Office PowerPoint</Application>
  <PresentationFormat>Grand écran</PresentationFormat>
  <Paragraphs>50</Paragraphs>
  <Slides>15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lastModifiedBy>alain saliou</cp:lastModifiedBy>
  <cp:revision>11</cp:revision>
  <dcterms:created xsi:type="dcterms:W3CDTF">2018-08-09T22:33:17Z</dcterms:created>
  <dcterms:modified xsi:type="dcterms:W3CDTF">2018-10-01T17:25:07Z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